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Lst>
  <p:sldSz cy="10692000" cx="15120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368">
          <p15:clr>
            <a:srgbClr val="747775"/>
          </p15:clr>
        </p15:guide>
        <p15:guide id="2" pos="4762">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368" orient="horz"/>
        <p:guide pos="4762"/>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004762" y="685800"/>
            <a:ext cx="48492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004762" y="685800"/>
            <a:ext cx="48492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2ebc03331f9_0_11:notes"/>
          <p:cNvSpPr/>
          <p:nvPr>
            <p:ph idx="2" type="sldImg"/>
          </p:nvPr>
        </p:nvSpPr>
        <p:spPr>
          <a:xfrm>
            <a:off x="1004762" y="685800"/>
            <a:ext cx="48492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2ebc03331f9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515423" y="1547778"/>
            <a:ext cx="14089200" cy="4266900"/>
          </a:xfrm>
          <a:prstGeom prst="rect">
            <a:avLst/>
          </a:prstGeom>
        </p:spPr>
        <p:txBody>
          <a:bodyPr anchorCtr="0" anchor="b" bIns="164125" lIns="164125" spcFirstLastPara="1" rIns="164125" wrap="square" tIns="164125">
            <a:normAutofit/>
          </a:bodyPr>
          <a:lstStyle>
            <a:lvl1pPr lvl="0" algn="ctr">
              <a:spcBef>
                <a:spcPts val="0"/>
              </a:spcBef>
              <a:spcAft>
                <a:spcPts val="0"/>
              </a:spcAft>
              <a:buSzPts val="9300"/>
              <a:buNone/>
              <a:defRPr sz="9300"/>
            </a:lvl1pPr>
            <a:lvl2pPr lvl="1" algn="ctr">
              <a:spcBef>
                <a:spcPts val="0"/>
              </a:spcBef>
              <a:spcAft>
                <a:spcPts val="0"/>
              </a:spcAft>
              <a:buSzPts val="9300"/>
              <a:buNone/>
              <a:defRPr sz="9300"/>
            </a:lvl2pPr>
            <a:lvl3pPr lvl="2" algn="ctr">
              <a:spcBef>
                <a:spcPts val="0"/>
              </a:spcBef>
              <a:spcAft>
                <a:spcPts val="0"/>
              </a:spcAft>
              <a:buSzPts val="9300"/>
              <a:buNone/>
              <a:defRPr sz="9300"/>
            </a:lvl3pPr>
            <a:lvl4pPr lvl="3" algn="ctr">
              <a:spcBef>
                <a:spcPts val="0"/>
              </a:spcBef>
              <a:spcAft>
                <a:spcPts val="0"/>
              </a:spcAft>
              <a:buSzPts val="9300"/>
              <a:buNone/>
              <a:defRPr sz="9300"/>
            </a:lvl4pPr>
            <a:lvl5pPr lvl="4" algn="ctr">
              <a:spcBef>
                <a:spcPts val="0"/>
              </a:spcBef>
              <a:spcAft>
                <a:spcPts val="0"/>
              </a:spcAft>
              <a:buSzPts val="9300"/>
              <a:buNone/>
              <a:defRPr sz="9300"/>
            </a:lvl5pPr>
            <a:lvl6pPr lvl="5" algn="ctr">
              <a:spcBef>
                <a:spcPts val="0"/>
              </a:spcBef>
              <a:spcAft>
                <a:spcPts val="0"/>
              </a:spcAft>
              <a:buSzPts val="9300"/>
              <a:buNone/>
              <a:defRPr sz="9300"/>
            </a:lvl6pPr>
            <a:lvl7pPr lvl="6" algn="ctr">
              <a:spcBef>
                <a:spcPts val="0"/>
              </a:spcBef>
              <a:spcAft>
                <a:spcPts val="0"/>
              </a:spcAft>
              <a:buSzPts val="9300"/>
              <a:buNone/>
              <a:defRPr sz="9300"/>
            </a:lvl7pPr>
            <a:lvl8pPr lvl="7" algn="ctr">
              <a:spcBef>
                <a:spcPts val="0"/>
              </a:spcBef>
              <a:spcAft>
                <a:spcPts val="0"/>
              </a:spcAft>
              <a:buSzPts val="9300"/>
              <a:buNone/>
              <a:defRPr sz="9300"/>
            </a:lvl8pPr>
            <a:lvl9pPr lvl="8" algn="ctr">
              <a:spcBef>
                <a:spcPts val="0"/>
              </a:spcBef>
              <a:spcAft>
                <a:spcPts val="0"/>
              </a:spcAft>
              <a:buSzPts val="9300"/>
              <a:buNone/>
              <a:defRPr sz="9300"/>
            </a:lvl9pPr>
          </a:lstStyle>
          <a:p/>
        </p:txBody>
      </p:sp>
      <p:sp>
        <p:nvSpPr>
          <p:cNvPr id="11" name="Google Shape;11;p2"/>
          <p:cNvSpPr txBox="1"/>
          <p:nvPr>
            <p:ph idx="1" type="subTitle"/>
          </p:nvPr>
        </p:nvSpPr>
        <p:spPr>
          <a:xfrm>
            <a:off x="515409" y="5891409"/>
            <a:ext cx="14089200" cy="1647600"/>
          </a:xfrm>
          <a:prstGeom prst="rect">
            <a:avLst/>
          </a:prstGeom>
        </p:spPr>
        <p:txBody>
          <a:bodyPr anchorCtr="0" anchor="t" bIns="164125" lIns="164125" spcFirstLastPara="1" rIns="164125" wrap="square" tIns="164125">
            <a:normAutofit/>
          </a:bodyPr>
          <a:lstStyle>
            <a:lvl1pPr lvl="0" algn="ctr">
              <a:lnSpc>
                <a:spcPct val="100000"/>
              </a:lnSpc>
              <a:spcBef>
                <a:spcPts val="0"/>
              </a:spcBef>
              <a:spcAft>
                <a:spcPts val="0"/>
              </a:spcAft>
              <a:buSzPts val="5000"/>
              <a:buNone/>
              <a:defRPr sz="5000"/>
            </a:lvl1pPr>
            <a:lvl2pPr lvl="1" algn="ctr">
              <a:lnSpc>
                <a:spcPct val="100000"/>
              </a:lnSpc>
              <a:spcBef>
                <a:spcPts val="0"/>
              </a:spcBef>
              <a:spcAft>
                <a:spcPts val="0"/>
              </a:spcAft>
              <a:buSzPts val="5000"/>
              <a:buNone/>
              <a:defRPr sz="5000"/>
            </a:lvl2pPr>
            <a:lvl3pPr lvl="2" algn="ctr">
              <a:lnSpc>
                <a:spcPct val="100000"/>
              </a:lnSpc>
              <a:spcBef>
                <a:spcPts val="0"/>
              </a:spcBef>
              <a:spcAft>
                <a:spcPts val="0"/>
              </a:spcAft>
              <a:buSzPts val="5000"/>
              <a:buNone/>
              <a:defRPr sz="5000"/>
            </a:lvl3pPr>
            <a:lvl4pPr lvl="3" algn="ctr">
              <a:lnSpc>
                <a:spcPct val="100000"/>
              </a:lnSpc>
              <a:spcBef>
                <a:spcPts val="0"/>
              </a:spcBef>
              <a:spcAft>
                <a:spcPts val="0"/>
              </a:spcAft>
              <a:buSzPts val="5000"/>
              <a:buNone/>
              <a:defRPr sz="5000"/>
            </a:lvl4pPr>
            <a:lvl5pPr lvl="4" algn="ctr">
              <a:lnSpc>
                <a:spcPct val="100000"/>
              </a:lnSpc>
              <a:spcBef>
                <a:spcPts val="0"/>
              </a:spcBef>
              <a:spcAft>
                <a:spcPts val="0"/>
              </a:spcAft>
              <a:buSzPts val="5000"/>
              <a:buNone/>
              <a:defRPr sz="5000"/>
            </a:lvl5pPr>
            <a:lvl6pPr lvl="5" algn="ctr">
              <a:lnSpc>
                <a:spcPct val="100000"/>
              </a:lnSpc>
              <a:spcBef>
                <a:spcPts val="0"/>
              </a:spcBef>
              <a:spcAft>
                <a:spcPts val="0"/>
              </a:spcAft>
              <a:buSzPts val="5000"/>
              <a:buNone/>
              <a:defRPr sz="5000"/>
            </a:lvl6pPr>
            <a:lvl7pPr lvl="6" algn="ctr">
              <a:lnSpc>
                <a:spcPct val="100000"/>
              </a:lnSpc>
              <a:spcBef>
                <a:spcPts val="0"/>
              </a:spcBef>
              <a:spcAft>
                <a:spcPts val="0"/>
              </a:spcAft>
              <a:buSzPts val="5000"/>
              <a:buNone/>
              <a:defRPr sz="5000"/>
            </a:lvl7pPr>
            <a:lvl8pPr lvl="7" algn="ctr">
              <a:lnSpc>
                <a:spcPct val="100000"/>
              </a:lnSpc>
              <a:spcBef>
                <a:spcPts val="0"/>
              </a:spcBef>
              <a:spcAft>
                <a:spcPts val="0"/>
              </a:spcAft>
              <a:buSzPts val="5000"/>
              <a:buNone/>
              <a:defRPr sz="5000"/>
            </a:lvl8pPr>
            <a:lvl9pPr lvl="8" algn="ctr">
              <a:lnSpc>
                <a:spcPct val="100000"/>
              </a:lnSpc>
              <a:spcBef>
                <a:spcPts val="0"/>
              </a:spcBef>
              <a:spcAft>
                <a:spcPts val="0"/>
              </a:spcAft>
              <a:buSzPts val="5000"/>
              <a:buNone/>
              <a:defRPr sz="5000"/>
            </a:lvl9pPr>
          </a:lstStyle>
          <a:p/>
        </p:txBody>
      </p:sp>
      <p:sp>
        <p:nvSpPr>
          <p:cNvPr id="12" name="Google Shape;12;p2"/>
          <p:cNvSpPr txBox="1"/>
          <p:nvPr>
            <p:ph idx="12" type="sldNum"/>
          </p:nvPr>
        </p:nvSpPr>
        <p:spPr>
          <a:xfrm>
            <a:off x="14009576" y="9693616"/>
            <a:ext cx="907200" cy="818100"/>
          </a:xfrm>
          <a:prstGeom prst="rect">
            <a:avLst/>
          </a:prstGeom>
        </p:spPr>
        <p:txBody>
          <a:bodyPr anchorCtr="0" anchor="ctr" bIns="164125" lIns="164125" spcFirstLastPara="1" rIns="164125" wrap="square" tIns="1641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515409" y="2299346"/>
            <a:ext cx="14089200" cy="4081500"/>
          </a:xfrm>
          <a:prstGeom prst="rect">
            <a:avLst/>
          </a:prstGeom>
        </p:spPr>
        <p:txBody>
          <a:bodyPr anchorCtr="0" anchor="b" bIns="164125" lIns="164125" spcFirstLastPara="1" rIns="164125" wrap="square" tIns="164125">
            <a:normAutofit/>
          </a:bodyPr>
          <a:lstStyle>
            <a:lvl1pPr lvl="0" algn="ctr">
              <a:spcBef>
                <a:spcPts val="0"/>
              </a:spcBef>
              <a:spcAft>
                <a:spcPts val="0"/>
              </a:spcAft>
              <a:buSzPts val="21500"/>
              <a:buNone/>
              <a:defRPr sz="21500"/>
            </a:lvl1pPr>
            <a:lvl2pPr lvl="1" algn="ctr">
              <a:spcBef>
                <a:spcPts val="0"/>
              </a:spcBef>
              <a:spcAft>
                <a:spcPts val="0"/>
              </a:spcAft>
              <a:buSzPts val="21500"/>
              <a:buNone/>
              <a:defRPr sz="21500"/>
            </a:lvl2pPr>
            <a:lvl3pPr lvl="2" algn="ctr">
              <a:spcBef>
                <a:spcPts val="0"/>
              </a:spcBef>
              <a:spcAft>
                <a:spcPts val="0"/>
              </a:spcAft>
              <a:buSzPts val="21500"/>
              <a:buNone/>
              <a:defRPr sz="21500"/>
            </a:lvl3pPr>
            <a:lvl4pPr lvl="3" algn="ctr">
              <a:spcBef>
                <a:spcPts val="0"/>
              </a:spcBef>
              <a:spcAft>
                <a:spcPts val="0"/>
              </a:spcAft>
              <a:buSzPts val="21500"/>
              <a:buNone/>
              <a:defRPr sz="21500"/>
            </a:lvl4pPr>
            <a:lvl5pPr lvl="4" algn="ctr">
              <a:spcBef>
                <a:spcPts val="0"/>
              </a:spcBef>
              <a:spcAft>
                <a:spcPts val="0"/>
              </a:spcAft>
              <a:buSzPts val="21500"/>
              <a:buNone/>
              <a:defRPr sz="21500"/>
            </a:lvl5pPr>
            <a:lvl6pPr lvl="5" algn="ctr">
              <a:spcBef>
                <a:spcPts val="0"/>
              </a:spcBef>
              <a:spcAft>
                <a:spcPts val="0"/>
              </a:spcAft>
              <a:buSzPts val="21500"/>
              <a:buNone/>
              <a:defRPr sz="21500"/>
            </a:lvl6pPr>
            <a:lvl7pPr lvl="6" algn="ctr">
              <a:spcBef>
                <a:spcPts val="0"/>
              </a:spcBef>
              <a:spcAft>
                <a:spcPts val="0"/>
              </a:spcAft>
              <a:buSzPts val="21500"/>
              <a:buNone/>
              <a:defRPr sz="21500"/>
            </a:lvl7pPr>
            <a:lvl8pPr lvl="7" algn="ctr">
              <a:spcBef>
                <a:spcPts val="0"/>
              </a:spcBef>
              <a:spcAft>
                <a:spcPts val="0"/>
              </a:spcAft>
              <a:buSzPts val="21500"/>
              <a:buNone/>
              <a:defRPr sz="21500"/>
            </a:lvl8pPr>
            <a:lvl9pPr lvl="8" algn="ctr">
              <a:spcBef>
                <a:spcPts val="0"/>
              </a:spcBef>
              <a:spcAft>
                <a:spcPts val="0"/>
              </a:spcAft>
              <a:buSzPts val="21500"/>
              <a:buNone/>
              <a:defRPr sz="21500"/>
            </a:lvl9pPr>
          </a:lstStyle>
          <a:p>
            <a:r>
              <a:t>xx%</a:t>
            </a:r>
          </a:p>
        </p:txBody>
      </p:sp>
      <p:sp>
        <p:nvSpPr>
          <p:cNvPr id="46" name="Google Shape;46;p11"/>
          <p:cNvSpPr txBox="1"/>
          <p:nvPr>
            <p:ph idx="1" type="body"/>
          </p:nvPr>
        </p:nvSpPr>
        <p:spPr>
          <a:xfrm>
            <a:off x="515409" y="6552657"/>
            <a:ext cx="14089200" cy="2703900"/>
          </a:xfrm>
          <a:prstGeom prst="rect">
            <a:avLst/>
          </a:prstGeom>
        </p:spPr>
        <p:txBody>
          <a:bodyPr anchorCtr="0" anchor="t" bIns="164125" lIns="164125" spcFirstLastPara="1" rIns="164125" wrap="square" tIns="164125">
            <a:normAutofit/>
          </a:bodyPr>
          <a:lstStyle>
            <a:lvl1pPr indent="-431800" lvl="0" marL="457200" algn="ctr">
              <a:spcBef>
                <a:spcPts val="0"/>
              </a:spcBef>
              <a:spcAft>
                <a:spcPts val="0"/>
              </a:spcAft>
              <a:buSzPts val="3200"/>
              <a:buChar char="●"/>
              <a:defRPr/>
            </a:lvl1pPr>
            <a:lvl2pPr indent="-387350" lvl="1" marL="914400" algn="ctr">
              <a:spcBef>
                <a:spcPts val="0"/>
              </a:spcBef>
              <a:spcAft>
                <a:spcPts val="0"/>
              </a:spcAft>
              <a:buSzPts val="2500"/>
              <a:buChar char="○"/>
              <a:defRPr/>
            </a:lvl2pPr>
            <a:lvl3pPr indent="-387350" lvl="2" marL="1371600" algn="ctr">
              <a:spcBef>
                <a:spcPts val="0"/>
              </a:spcBef>
              <a:spcAft>
                <a:spcPts val="0"/>
              </a:spcAft>
              <a:buSzPts val="2500"/>
              <a:buChar char="■"/>
              <a:defRPr/>
            </a:lvl3pPr>
            <a:lvl4pPr indent="-387350" lvl="3" marL="1828800" algn="ctr">
              <a:spcBef>
                <a:spcPts val="0"/>
              </a:spcBef>
              <a:spcAft>
                <a:spcPts val="0"/>
              </a:spcAft>
              <a:buSzPts val="2500"/>
              <a:buChar char="●"/>
              <a:defRPr/>
            </a:lvl4pPr>
            <a:lvl5pPr indent="-387350" lvl="4" marL="2286000" algn="ctr">
              <a:spcBef>
                <a:spcPts val="0"/>
              </a:spcBef>
              <a:spcAft>
                <a:spcPts val="0"/>
              </a:spcAft>
              <a:buSzPts val="2500"/>
              <a:buChar char="○"/>
              <a:defRPr/>
            </a:lvl5pPr>
            <a:lvl6pPr indent="-387350" lvl="5" marL="2743200" algn="ctr">
              <a:spcBef>
                <a:spcPts val="0"/>
              </a:spcBef>
              <a:spcAft>
                <a:spcPts val="0"/>
              </a:spcAft>
              <a:buSzPts val="2500"/>
              <a:buChar char="■"/>
              <a:defRPr/>
            </a:lvl6pPr>
            <a:lvl7pPr indent="-387350" lvl="6" marL="3200400" algn="ctr">
              <a:spcBef>
                <a:spcPts val="0"/>
              </a:spcBef>
              <a:spcAft>
                <a:spcPts val="0"/>
              </a:spcAft>
              <a:buSzPts val="2500"/>
              <a:buChar char="●"/>
              <a:defRPr/>
            </a:lvl7pPr>
            <a:lvl8pPr indent="-387350" lvl="7" marL="3657600" algn="ctr">
              <a:spcBef>
                <a:spcPts val="0"/>
              </a:spcBef>
              <a:spcAft>
                <a:spcPts val="0"/>
              </a:spcAft>
              <a:buSzPts val="2500"/>
              <a:buChar char="○"/>
              <a:defRPr/>
            </a:lvl8pPr>
            <a:lvl9pPr indent="-387350" lvl="8" marL="4114800" algn="ctr">
              <a:spcBef>
                <a:spcPts val="0"/>
              </a:spcBef>
              <a:spcAft>
                <a:spcPts val="0"/>
              </a:spcAft>
              <a:buSzPts val="2500"/>
              <a:buChar char="■"/>
              <a:defRPr/>
            </a:lvl9pPr>
          </a:lstStyle>
          <a:p/>
        </p:txBody>
      </p:sp>
      <p:sp>
        <p:nvSpPr>
          <p:cNvPr id="47" name="Google Shape;47;p11"/>
          <p:cNvSpPr txBox="1"/>
          <p:nvPr>
            <p:ph idx="12" type="sldNum"/>
          </p:nvPr>
        </p:nvSpPr>
        <p:spPr>
          <a:xfrm>
            <a:off x="14009576" y="9693616"/>
            <a:ext cx="907200" cy="818100"/>
          </a:xfrm>
          <a:prstGeom prst="rect">
            <a:avLst/>
          </a:prstGeom>
        </p:spPr>
        <p:txBody>
          <a:bodyPr anchorCtr="0" anchor="ctr" bIns="164125" lIns="164125" spcFirstLastPara="1" rIns="164125" wrap="square" tIns="1641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14009576" y="9693616"/>
            <a:ext cx="907200" cy="818100"/>
          </a:xfrm>
          <a:prstGeom prst="rect">
            <a:avLst/>
          </a:prstGeom>
        </p:spPr>
        <p:txBody>
          <a:bodyPr anchorCtr="0" anchor="ctr" bIns="164125" lIns="164125" spcFirstLastPara="1" rIns="164125" wrap="square" tIns="1641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515409" y="4471058"/>
            <a:ext cx="14089200" cy="1749900"/>
          </a:xfrm>
          <a:prstGeom prst="rect">
            <a:avLst/>
          </a:prstGeom>
        </p:spPr>
        <p:txBody>
          <a:bodyPr anchorCtr="0" anchor="ctr" bIns="164125" lIns="164125" spcFirstLastPara="1" rIns="164125" wrap="square" tIns="164125">
            <a:normAutofit/>
          </a:bodyPr>
          <a:lstStyle>
            <a:lvl1pPr lvl="0" algn="ctr">
              <a:spcBef>
                <a:spcPts val="0"/>
              </a:spcBef>
              <a:spcAft>
                <a:spcPts val="0"/>
              </a:spcAft>
              <a:buSzPts val="6500"/>
              <a:buNone/>
              <a:defRPr sz="6500"/>
            </a:lvl1pPr>
            <a:lvl2pPr lvl="1" algn="ctr">
              <a:spcBef>
                <a:spcPts val="0"/>
              </a:spcBef>
              <a:spcAft>
                <a:spcPts val="0"/>
              </a:spcAft>
              <a:buSzPts val="6500"/>
              <a:buNone/>
              <a:defRPr sz="6500"/>
            </a:lvl2pPr>
            <a:lvl3pPr lvl="2" algn="ctr">
              <a:spcBef>
                <a:spcPts val="0"/>
              </a:spcBef>
              <a:spcAft>
                <a:spcPts val="0"/>
              </a:spcAft>
              <a:buSzPts val="6500"/>
              <a:buNone/>
              <a:defRPr sz="6500"/>
            </a:lvl3pPr>
            <a:lvl4pPr lvl="3" algn="ctr">
              <a:spcBef>
                <a:spcPts val="0"/>
              </a:spcBef>
              <a:spcAft>
                <a:spcPts val="0"/>
              </a:spcAft>
              <a:buSzPts val="6500"/>
              <a:buNone/>
              <a:defRPr sz="6500"/>
            </a:lvl4pPr>
            <a:lvl5pPr lvl="4" algn="ctr">
              <a:spcBef>
                <a:spcPts val="0"/>
              </a:spcBef>
              <a:spcAft>
                <a:spcPts val="0"/>
              </a:spcAft>
              <a:buSzPts val="6500"/>
              <a:buNone/>
              <a:defRPr sz="6500"/>
            </a:lvl5pPr>
            <a:lvl6pPr lvl="5" algn="ctr">
              <a:spcBef>
                <a:spcPts val="0"/>
              </a:spcBef>
              <a:spcAft>
                <a:spcPts val="0"/>
              </a:spcAft>
              <a:buSzPts val="6500"/>
              <a:buNone/>
              <a:defRPr sz="6500"/>
            </a:lvl6pPr>
            <a:lvl7pPr lvl="6" algn="ctr">
              <a:spcBef>
                <a:spcPts val="0"/>
              </a:spcBef>
              <a:spcAft>
                <a:spcPts val="0"/>
              </a:spcAft>
              <a:buSzPts val="6500"/>
              <a:buNone/>
              <a:defRPr sz="6500"/>
            </a:lvl7pPr>
            <a:lvl8pPr lvl="7" algn="ctr">
              <a:spcBef>
                <a:spcPts val="0"/>
              </a:spcBef>
              <a:spcAft>
                <a:spcPts val="0"/>
              </a:spcAft>
              <a:buSzPts val="6500"/>
              <a:buNone/>
              <a:defRPr sz="6500"/>
            </a:lvl8pPr>
            <a:lvl9pPr lvl="8" algn="ctr">
              <a:spcBef>
                <a:spcPts val="0"/>
              </a:spcBef>
              <a:spcAft>
                <a:spcPts val="0"/>
              </a:spcAft>
              <a:buSzPts val="6500"/>
              <a:buNone/>
              <a:defRPr sz="6500"/>
            </a:lvl9pPr>
          </a:lstStyle>
          <a:p/>
        </p:txBody>
      </p:sp>
      <p:sp>
        <p:nvSpPr>
          <p:cNvPr id="15" name="Google Shape;15;p3"/>
          <p:cNvSpPr txBox="1"/>
          <p:nvPr>
            <p:ph idx="12" type="sldNum"/>
          </p:nvPr>
        </p:nvSpPr>
        <p:spPr>
          <a:xfrm>
            <a:off x="14009576" y="9693616"/>
            <a:ext cx="907200" cy="818100"/>
          </a:xfrm>
          <a:prstGeom prst="rect">
            <a:avLst/>
          </a:prstGeom>
        </p:spPr>
        <p:txBody>
          <a:bodyPr anchorCtr="0" anchor="ctr" bIns="164125" lIns="164125" spcFirstLastPara="1" rIns="164125" wrap="square" tIns="1641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515409" y="925091"/>
            <a:ext cx="14089200" cy="1190400"/>
          </a:xfrm>
          <a:prstGeom prst="rect">
            <a:avLst/>
          </a:prstGeom>
        </p:spPr>
        <p:txBody>
          <a:bodyPr anchorCtr="0" anchor="t" bIns="164125" lIns="164125" spcFirstLastPara="1" rIns="164125" wrap="square" tIns="164125">
            <a:normAutofit/>
          </a:bodyPr>
          <a:lstStyle>
            <a:lvl1pPr lvl="0">
              <a:spcBef>
                <a:spcPts val="0"/>
              </a:spcBef>
              <a:spcAft>
                <a:spcPts val="0"/>
              </a:spcAft>
              <a:buSzPts val="5000"/>
              <a:buNone/>
              <a:defRPr/>
            </a:lvl1pPr>
            <a:lvl2pPr lvl="1">
              <a:spcBef>
                <a:spcPts val="0"/>
              </a:spcBef>
              <a:spcAft>
                <a:spcPts val="0"/>
              </a:spcAft>
              <a:buSzPts val="5000"/>
              <a:buNone/>
              <a:defRPr/>
            </a:lvl2pPr>
            <a:lvl3pPr lvl="2">
              <a:spcBef>
                <a:spcPts val="0"/>
              </a:spcBef>
              <a:spcAft>
                <a:spcPts val="0"/>
              </a:spcAft>
              <a:buSzPts val="5000"/>
              <a:buNone/>
              <a:defRPr/>
            </a:lvl3pPr>
            <a:lvl4pPr lvl="3">
              <a:spcBef>
                <a:spcPts val="0"/>
              </a:spcBef>
              <a:spcAft>
                <a:spcPts val="0"/>
              </a:spcAft>
              <a:buSzPts val="5000"/>
              <a:buNone/>
              <a:defRPr/>
            </a:lvl4pPr>
            <a:lvl5pPr lvl="4">
              <a:spcBef>
                <a:spcPts val="0"/>
              </a:spcBef>
              <a:spcAft>
                <a:spcPts val="0"/>
              </a:spcAft>
              <a:buSzPts val="5000"/>
              <a:buNone/>
              <a:defRPr/>
            </a:lvl5pPr>
            <a:lvl6pPr lvl="5">
              <a:spcBef>
                <a:spcPts val="0"/>
              </a:spcBef>
              <a:spcAft>
                <a:spcPts val="0"/>
              </a:spcAft>
              <a:buSzPts val="5000"/>
              <a:buNone/>
              <a:defRPr/>
            </a:lvl6pPr>
            <a:lvl7pPr lvl="6">
              <a:spcBef>
                <a:spcPts val="0"/>
              </a:spcBef>
              <a:spcAft>
                <a:spcPts val="0"/>
              </a:spcAft>
              <a:buSzPts val="5000"/>
              <a:buNone/>
              <a:defRPr/>
            </a:lvl7pPr>
            <a:lvl8pPr lvl="7">
              <a:spcBef>
                <a:spcPts val="0"/>
              </a:spcBef>
              <a:spcAft>
                <a:spcPts val="0"/>
              </a:spcAft>
              <a:buSzPts val="5000"/>
              <a:buNone/>
              <a:defRPr/>
            </a:lvl8pPr>
            <a:lvl9pPr lvl="8">
              <a:spcBef>
                <a:spcPts val="0"/>
              </a:spcBef>
              <a:spcAft>
                <a:spcPts val="0"/>
              </a:spcAft>
              <a:buSzPts val="5000"/>
              <a:buNone/>
              <a:defRPr/>
            </a:lvl9pPr>
          </a:lstStyle>
          <a:p/>
        </p:txBody>
      </p:sp>
      <p:sp>
        <p:nvSpPr>
          <p:cNvPr id="18" name="Google Shape;18;p4"/>
          <p:cNvSpPr txBox="1"/>
          <p:nvPr>
            <p:ph idx="1" type="body"/>
          </p:nvPr>
        </p:nvSpPr>
        <p:spPr>
          <a:xfrm>
            <a:off x="515409" y="2395696"/>
            <a:ext cx="14089200" cy="7101900"/>
          </a:xfrm>
          <a:prstGeom prst="rect">
            <a:avLst/>
          </a:prstGeom>
        </p:spPr>
        <p:txBody>
          <a:bodyPr anchorCtr="0" anchor="t" bIns="164125" lIns="164125" spcFirstLastPara="1" rIns="164125" wrap="square" tIns="164125">
            <a:normAutofit/>
          </a:bodyPr>
          <a:lstStyle>
            <a:lvl1pPr indent="-431800" lvl="0" marL="457200">
              <a:spcBef>
                <a:spcPts val="0"/>
              </a:spcBef>
              <a:spcAft>
                <a:spcPts val="0"/>
              </a:spcAft>
              <a:buSzPts val="3200"/>
              <a:buChar char="●"/>
              <a:defRPr/>
            </a:lvl1pPr>
            <a:lvl2pPr indent="-387350" lvl="1" marL="914400">
              <a:spcBef>
                <a:spcPts val="0"/>
              </a:spcBef>
              <a:spcAft>
                <a:spcPts val="0"/>
              </a:spcAft>
              <a:buSzPts val="2500"/>
              <a:buChar char="○"/>
              <a:defRPr/>
            </a:lvl2pPr>
            <a:lvl3pPr indent="-387350" lvl="2" marL="1371600">
              <a:spcBef>
                <a:spcPts val="0"/>
              </a:spcBef>
              <a:spcAft>
                <a:spcPts val="0"/>
              </a:spcAft>
              <a:buSzPts val="2500"/>
              <a:buChar char="■"/>
              <a:defRPr/>
            </a:lvl3pPr>
            <a:lvl4pPr indent="-387350" lvl="3" marL="1828800">
              <a:spcBef>
                <a:spcPts val="0"/>
              </a:spcBef>
              <a:spcAft>
                <a:spcPts val="0"/>
              </a:spcAft>
              <a:buSzPts val="2500"/>
              <a:buChar char="●"/>
              <a:defRPr/>
            </a:lvl4pPr>
            <a:lvl5pPr indent="-387350" lvl="4" marL="2286000">
              <a:spcBef>
                <a:spcPts val="0"/>
              </a:spcBef>
              <a:spcAft>
                <a:spcPts val="0"/>
              </a:spcAft>
              <a:buSzPts val="2500"/>
              <a:buChar char="○"/>
              <a:defRPr/>
            </a:lvl5pPr>
            <a:lvl6pPr indent="-387350" lvl="5" marL="2743200">
              <a:spcBef>
                <a:spcPts val="0"/>
              </a:spcBef>
              <a:spcAft>
                <a:spcPts val="0"/>
              </a:spcAft>
              <a:buSzPts val="2500"/>
              <a:buChar char="■"/>
              <a:defRPr/>
            </a:lvl6pPr>
            <a:lvl7pPr indent="-387350" lvl="6" marL="3200400">
              <a:spcBef>
                <a:spcPts val="0"/>
              </a:spcBef>
              <a:spcAft>
                <a:spcPts val="0"/>
              </a:spcAft>
              <a:buSzPts val="2500"/>
              <a:buChar char="●"/>
              <a:defRPr/>
            </a:lvl7pPr>
            <a:lvl8pPr indent="-387350" lvl="7" marL="3657600">
              <a:spcBef>
                <a:spcPts val="0"/>
              </a:spcBef>
              <a:spcAft>
                <a:spcPts val="0"/>
              </a:spcAft>
              <a:buSzPts val="2500"/>
              <a:buChar char="○"/>
              <a:defRPr/>
            </a:lvl8pPr>
            <a:lvl9pPr indent="-387350" lvl="8" marL="4114800">
              <a:spcBef>
                <a:spcPts val="0"/>
              </a:spcBef>
              <a:spcAft>
                <a:spcPts val="0"/>
              </a:spcAft>
              <a:buSzPts val="2500"/>
              <a:buChar char="■"/>
              <a:defRPr/>
            </a:lvl9pPr>
          </a:lstStyle>
          <a:p/>
        </p:txBody>
      </p:sp>
      <p:sp>
        <p:nvSpPr>
          <p:cNvPr id="19" name="Google Shape;19;p4"/>
          <p:cNvSpPr txBox="1"/>
          <p:nvPr>
            <p:ph idx="12" type="sldNum"/>
          </p:nvPr>
        </p:nvSpPr>
        <p:spPr>
          <a:xfrm>
            <a:off x="14009576" y="9693616"/>
            <a:ext cx="907200" cy="818100"/>
          </a:xfrm>
          <a:prstGeom prst="rect">
            <a:avLst/>
          </a:prstGeom>
        </p:spPr>
        <p:txBody>
          <a:bodyPr anchorCtr="0" anchor="ctr" bIns="164125" lIns="164125" spcFirstLastPara="1" rIns="164125" wrap="square" tIns="1641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515409" y="925091"/>
            <a:ext cx="14089200" cy="1190400"/>
          </a:xfrm>
          <a:prstGeom prst="rect">
            <a:avLst/>
          </a:prstGeom>
        </p:spPr>
        <p:txBody>
          <a:bodyPr anchorCtr="0" anchor="t" bIns="164125" lIns="164125" spcFirstLastPara="1" rIns="164125" wrap="square" tIns="164125">
            <a:normAutofit/>
          </a:bodyPr>
          <a:lstStyle>
            <a:lvl1pPr lvl="0">
              <a:spcBef>
                <a:spcPts val="0"/>
              </a:spcBef>
              <a:spcAft>
                <a:spcPts val="0"/>
              </a:spcAft>
              <a:buSzPts val="5000"/>
              <a:buNone/>
              <a:defRPr/>
            </a:lvl1pPr>
            <a:lvl2pPr lvl="1">
              <a:spcBef>
                <a:spcPts val="0"/>
              </a:spcBef>
              <a:spcAft>
                <a:spcPts val="0"/>
              </a:spcAft>
              <a:buSzPts val="5000"/>
              <a:buNone/>
              <a:defRPr/>
            </a:lvl2pPr>
            <a:lvl3pPr lvl="2">
              <a:spcBef>
                <a:spcPts val="0"/>
              </a:spcBef>
              <a:spcAft>
                <a:spcPts val="0"/>
              </a:spcAft>
              <a:buSzPts val="5000"/>
              <a:buNone/>
              <a:defRPr/>
            </a:lvl3pPr>
            <a:lvl4pPr lvl="3">
              <a:spcBef>
                <a:spcPts val="0"/>
              </a:spcBef>
              <a:spcAft>
                <a:spcPts val="0"/>
              </a:spcAft>
              <a:buSzPts val="5000"/>
              <a:buNone/>
              <a:defRPr/>
            </a:lvl4pPr>
            <a:lvl5pPr lvl="4">
              <a:spcBef>
                <a:spcPts val="0"/>
              </a:spcBef>
              <a:spcAft>
                <a:spcPts val="0"/>
              </a:spcAft>
              <a:buSzPts val="5000"/>
              <a:buNone/>
              <a:defRPr/>
            </a:lvl5pPr>
            <a:lvl6pPr lvl="5">
              <a:spcBef>
                <a:spcPts val="0"/>
              </a:spcBef>
              <a:spcAft>
                <a:spcPts val="0"/>
              </a:spcAft>
              <a:buSzPts val="5000"/>
              <a:buNone/>
              <a:defRPr/>
            </a:lvl6pPr>
            <a:lvl7pPr lvl="6">
              <a:spcBef>
                <a:spcPts val="0"/>
              </a:spcBef>
              <a:spcAft>
                <a:spcPts val="0"/>
              </a:spcAft>
              <a:buSzPts val="5000"/>
              <a:buNone/>
              <a:defRPr/>
            </a:lvl7pPr>
            <a:lvl8pPr lvl="7">
              <a:spcBef>
                <a:spcPts val="0"/>
              </a:spcBef>
              <a:spcAft>
                <a:spcPts val="0"/>
              </a:spcAft>
              <a:buSzPts val="5000"/>
              <a:buNone/>
              <a:defRPr/>
            </a:lvl8pPr>
            <a:lvl9pPr lvl="8">
              <a:spcBef>
                <a:spcPts val="0"/>
              </a:spcBef>
              <a:spcAft>
                <a:spcPts val="0"/>
              </a:spcAft>
              <a:buSzPts val="5000"/>
              <a:buNone/>
              <a:defRPr/>
            </a:lvl9pPr>
          </a:lstStyle>
          <a:p/>
        </p:txBody>
      </p:sp>
      <p:sp>
        <p:nvSpPr>
          <p:cNvPr id="22" name="Google Shape;22;p5"/>
          <p:cNvSpPr txBox="1"/>
          <p:nvPr>
            <p:ph idx="1" type="body"/>
          </p:nvPr>
        </p:nvSpPr>
        <p:spPr>
          <a:xfrm>
            <a:off x="515409" y="2395696"/>
            <a:ext cx="6614100" cy="7101900"/>
          </a:xfrm>
          <a:prstGeom prst="rect">
            <a:avLst/>
          </a:prstGeom>
        </p:spPr>
        <p:txBody>
          <a:bodyPr anchorCtr="0" anchor="t" bIns="164125" lIns="164125" spcFirstLastPara="1" rIns="164125" wrap="square" tIns="164125">
            <a:normAutofit/>
          </a:bodyPr>
          <a:lstStyle>
            <a:lvl1pPr indent="-387350" lvl="0" marL="457200">
              <a:spcBef>
                <a:spcPts val="0"/>
              </a:spcBef>
              <a:spcAft>
                <a:spcPts val="0"/>
              </a:spcAft>
              <a:buSzPts val="2500"/>
              <a:buChar char="●"/>
              <a:defRPr sz="2500"/>
            </a:lvl1pPr>
            <a:lvl2pPr indent="-368300" lvl="1" marL="914400">
              <a:spcBef>
                <a:spcPts val="0"/>
              </a:spcBef>
              <a:spcAft>
                <a:spcPts val="0"/>
              </a:spcAft>
              <a:buSzPts val="2200"/>
              <a:buChar char="○"/>
              <a:defRPr sz="2200"/>
            </a:lvl2pPr>
            <a:lvl3pPr indent="-368300" lvl="2" marL="1371600">
              <a:spcBef>
                <a:spcPts val="0"/>
              </a:spcBef>
              <a:spcAft>
                <a:spcPts val="0"/>
              </a:spcAft>
              <a:buSzPts val="2200"/>
              <a:buChar char="■"/>
              <a:defRPr sz="2200"/>
            </a:lvl3pPr>
            <a:lvl4pPr indent="-368300" lvl="3" marL="1828800">
              <a:spcBef>
                <a:spcPts val="0"/>
              </a:spcBef>
              <a:spcAft>
                <a:spcPts val="0"/>
              </a:spcAft>
              <a:buSzPts val="2200"/>
              <a:buChar char="●"/>
              <a:defRPr sz="2200"/>
            </a:lvl4pPr>
            <a:lvl5pPr indent="-368300" lvl="4" marL="2286000">
              <a:spcBef>
                <a:spcPts val="0"/>
              </a:spcBef>
              <a:spcAft>
                <a:spcPts val="0"/>
              </a:spcAft>
              <a:buSzPts val="2200"/>
              <a:buChar char="○"/>
              <a:defRPr sz="2200"/>
            </a:lvl5pPr>
            <a:lvl6pPr indent="-368300" lvl="5" marL="2743200">
              <a:spcBef>
                <a:spcPts val="0"/>
              </a:spcBef>
              <a:spcAft>
                <a:spcPts val="0"/>
              </a:spcAft>
              <a:buSzPts val="2200"/>
              <a:buChar char="■"/>
              <a:defRPr sz="2200"/>
            </a:lvl6pPr>
            <a:lvl7pPr indent="-368300" lvl="6" marL="3200400">
              <a:spcBef>
                <a:spcPts val="0"/>
              </a:spcBef>
              <a:spcAft>
                <a:spcPts val="0"/>
              </a:spcAft>
              <a:buSzPts val="2200"/>
              <a:buChar char="●"/>
              <a:defRPr sz="2200"/>
            </a:lvl7pPr>
            <a:lvl8pPr indent="-368300" lvl="7" marL="3657600">
              <a:spcBef>
                <a:spcPts val="0"/>
              </a:spcBef>
              <a:spcAft>
                <a:spcPts val="0"/>
              </a:spcAft>
              <a:buSzPts val="2200"/>
              <a:buChar char="○"/>
              <a:defRPr sz="2200"/>
            </a:lvl8pPr>
            <a:lvl9pPr indent="-368300" lvl="8" marL="4114800">
              <a:spcBef>
                <a:spcPts val="0"/>
              </a:spcBef>
              <a:spcAft>
                <a:spcPts val="0"/>
              </a:spcAft>
              <a:buSzPts val="2200"/>
              <a:buChar char="■"/>
              <a:defRPr sz="2200"/>
            </a:lvl9pPr>
          </a:lstStyle>
          <a:p/>
        </p:txBody>
      </p:sp>
      <p:sp>
        <p:nvSpPr>
          <p:cNvPr id="23" name="Google Shape;23;p5"/>
          <p:cNvSpPr txBox="1"/>
          <p:nvPr>
            <p:ph idx="2" type="body"/>
          </p:nvPr>
        </p:nvSpPr>
        <p:spPr>
          <a:xfrm>
            <a:off x="7990583" y="2395696"/>
            <a:ext cx="6614100" cy="7101900"/>
          </a:xfrm>
          <a:prstGeom prst="rect">
            <a:avLst/>
          </a:prstGeom>
        </p:spPr>
        <p:txBody>
          <a:bodyPr anchorCtr="0" anchor="t" bIns="164125" lIns="164125" spcFirstLastPara="1" rIns="164125" wrap="square" tIns="164125">
            <a:normAutofit/>
          </a:bodyPr>
          <a:lstStyle>
            <a:lvl1pPr indent="-387350" lvl="0" marL="457200">
              <a:spcBef>
                <a:spcPts val="0"/>
              </a:spcBef>
              <a:spcAft>
                <a:spcPts val="0"/>
              </a:spcAft>
              <a:buSzPts val="2500"/>
              <a:buChar char="●"/>
              <a:defRPr sz="2500"/>
            </a:lvl1pPr>
            <a:lvl2pPr indent="-368300" lvl="1" marL="914400">
              <a:spcBef>
                <a:spcPts val="0"/>
              </a:spcBef>
              <a:spcAft>
                <a:spcPts val="0"/>
              </a:spcAft>
              <a:buSzPts val="2200"/>
              <a:buChar char="○"/>
              <a:defRPr sz="2200"/>
            </a:lvl2pPr>
            <a:lvl3pPr indent="-368300" lvl="2" marL="1371600">
              <a:spcBef>
                <a:spcPts val="0"/>
              </a:spcBef>
              <a:spcAft>
                <a:spcPts val="0"/>
              </a:spcAft>
              <a:buSzPts val="2200"/>
              <a:buChar char="■"/>
              <a:defRPr sz="2200"/>
            </a:lvl3pPr>
            <a:lvl4pPr indent="-368300" lvl="3" marL="1828800">
              <a:spcBef>
                <a:spcPts val="0"/>
              </a:spcBef>
              <a:spcAft>
                <a:spcPts val="0"/>
              </a:spcAft>
              <a:buSzPts val="2200"/>
              <a:buChar char="●"/>
              <a:defRPr sz="2200"/>
            </a:lvl4pPr>
            <a:lvl5pPr indent="-368300" lvl="4" marL="2286000">
              <a:spcBef>
                <a:spcPts val="0"/>
              </a:spcBef>
              <a:spcAft>
                <a:spcPts val="0"/>
              </a:spcAft>
              <a:buSzPts val="2200"/>
              <a:buChar char="○"/>
              <a:defRPr sz="2200"/>
            </a:lvl5pPr>
            <a:lvl6pPr indent="-368300" lvl="5" marL="2743200">
              <a:spcBef>
                <a:spcPts val="0"/>
              </a:spcBef>
              <a:spcAft>
                <a:spcPts val="0"/>
              </a:spcAft>
              <a:buSzPts val="2200"/>
              <a:buChar char="■"/>
              <a:defRPr sz="2200"/>
            </a:lvl6pPr>
            <a:lvl7pPr indent="-368300" lvl="6" marL="3200400">
              <a:spcBef>
                <a:spcPts val="0"/>
              </a:spcBef>
              <a:spcAft>
                <a:spcPts val="0"/>
              </a:spcAft>
              <a:buSzPts val="2200"/>
              <a:buChar char="●"/>
              <a:defRPr sz="2200"/>
            </a:lvl7pPr>
            <a:lvl8pPr indent="-368300" lvl="7" marL="3657600">
              <a:spcBef>
                <a:spcPts val="0"/>
              </a:spcBef>
              <a:spcAft>
                <a:spcPts val="0"/>
              </a:spcAft>
              <a:buSzPts val="2200"/>
              <a:buChar char="○"/>
              <a:defRPr sz="2200"/>
            </a:lvl8pPr>
            <a:lvl9pPr indent="-368300" lvl="8" marL="4114800">
              <a:spcBef>
                <a:spcPts val="0"/>
              </a:spcBef>
              <a:spcAft>
                <a:spcPts val="0"/>
              </a:spcAft>
              <a:buSzPts val="2200"/>
              <a:buChar char="■"/>
              <a:defRPr sz="2200"/>
            </a:lvl9pPr>
          </a:lstStyle>
          <a:p/>
        </p:txBody>
      </p:sp>
      <p:sp>
        <p:nvSpPr>
          <p:cNvPr id="24" name="Google Shape;24;p5"/>
          <p:cNvSpPr txBox="1"/>
          <p:nvPr>
            <p:ph idx="12" type="sldNum"/>
          </p:nvPr>
        </p:nvSpPr>
        <p:spPr>
          <a:xfrm>
            <a:off x="14009576" y="9693616"/>
            <a:ext cx="907200" cy="818100"/>
          </a:xfrm>
          <a:prstGeom prst="rect">
            <a:avLst/>
          </a:prstGeom>
        </p:spPr>
        <p:txBody>
          <a:bodyPr anchorCtr="0" anchor="ctr" bIns="164125" lIns="164125" spcFirstLastPara="1" rIns="164125" wrap="square" tIns="1641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515409" y="925091"/>
            <a:ext cx="14089200" cy="1190400"/>
          </a:xfrm>
          <a:prstGeom prst="rect">
            <a:avLst/>
          </a:prstGeom>
        </p:spPr>
        <p:txBody>
          <a:bodyPr anchorCtr="0" anchor="t" bIns="164125" lIns="164125" spcFirstLastPara="1" rIns="164125" wrap="square" tIns="164125">
            <a:normAutofit/>
          </a:bodyPr>
          <a:lstStyle>
            <a:lvl1pPr lvl="0">
              <a:spcBef>
                <a:spcPts val="0"/>
              </a:spcBef>
              <a:spcAft>
                <a:spcPts val="0"/>
              </a:spcAft>
              <a:buSzPts val="5000"/>
              <a:buNone/>
              <a:defRPr/>
            </a:lvl1pPr>
            <a:lvl2pPr lvl="1">
              <a:spcBef>
                <a:spcPts val="0"/>
              </a:spcBef>
              <a:spcAft>
                <a:spcPts val="0"/>
              </a:spcAft>
              <a:buSzPts val="5000"/>
              <a:buNone/>
              <a:defRPr/>
            </a:lvl2pPr>
            <a:lvl3pPr lvl="2">
              <a:spcBef>
                <a:spcPts val="0"/>
              </a:spcBef>
              <a:spcAft>
                <a:spcPts val="0"/>
              </a:spcAft>
              <a:buSzPts val="5000"/>
              <a:buNone/>
              <a:defRPr/>
            </a:lvl3pPr>
            <a:lvl4pPr lvl="3">
              <a:spcBef>
                <a:spcPts val="0"/>
              </a:spcBef>
              <a:spcAft>
                <a:spcPts val="0"/>
              </a:spcAft>
              <a:buSzPts val="5000"/>
              <a:buNone/>
              <a:defRPr/>
            </a:lvl4pPr>
            <a:lvl5pPr lvl="4">
              <a:spcBef>
                <a:spcPts val="0"/>
              </a:spcBef>
              <a:spcAft>
                <a:spcPts val="0"/>
              </a:spcAft>
              <a:buSzPts val="5000"/>
              <a:buNone/>
              <a:defRPr/>
            </a:lvl5pPr>
            <a:lvl6pPr lvl="5">
              <a:spcBef>
                <a:spcPts val="0"/>
              </a:spcBef>
              <a:spcAft>
                <a:spcPts val="0"/>
              </a:spcAft>
              <a:buSzPts val="5000"/>
              <a:buNone/>
              <a:defRPr/>
            </a:lvl6pPr>
            <a:lvl7pPr lvl="6">
              <a:spcBef>
                <a:spcPts val="0"/>
              </a:spcBef>
              <a:spcAft>
                <a:spcPts val="0"/>
              </a:spcAft>
              <a:buSzPts val="5000"/>
              <a:buNone/>
              <a:defRPr/>
            </a:lvl7pPr>
            <a:lvl8pPr lvl="7">
              <a:spcBef>
                <a:spcPts val="0"/>
              </a:spcBef>
              <a:spcAft>
                <a:spcPts val="0"/>
              </a:spcAft>
              <a:buSzPts val="5000"/>
              <a:buNone/>
              <a:defRPr/>
            </a:lvl8pPr>
            <a:lvl9pPr lvl="8">
              <a:spcBef>
                <a:spcPts val="0"/>
              </a:spcBef>
              <a:spcAft>
                <a:spcPts val="0"/>
              </a:spcAft>
              <a:buSzPts val="5000"/>
              <a:buNone/>
              <a:defRPr/>
            </a:lvl9pPr>
          </a:lstStyle>
          <a:p/>
        </p:txBody>
      </p:sp>
      <p:sp>
        <p:nvSpPr>
          <p:cNvPr id="27" name="Google Shape;27;p6"/>
          <p:cNvSpPr txBox="1"/>
          <p:nvPr>
            <p:ph idx="12" type="sldNum"/>
          </p:nvPr>
        </p:nvSpPr>
        <p:spPr>
          <a:xfrm>
            <a:off x="14009576" y="9693616"/>
            <a:ext cx="907200" cy="818100"/>
          </a:xfrm>
          <a:prstGeom prst="rect">
            <a:avLst/>
          </a:prstGeom>
        </p:spPr>
        <p:txBody>
          <a:bodyPr anchorCtr="0" anchor="ctr" bIns="164125" lIns="164125" spcFirstLastPara="1" rIns="164125" wrap="square" tIns="1641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515409" y="1154948"/>
            <a:ext cx="4643100" cy="1570800"/>
          </a:xfrm>
          <a:prstGeom prst="rect">
            <a:avLst/>
          </a:prstGeom>
        </p:spPr>
        <p:txBody>
          <a:bodyPr anchorCtr="0" anchor="b" bIns="164125" lIns="164125" spcFirstLastPara="1" rIns="164125" wrap="square" tIns="164125">
            <a:normAutofit/>
          </a:bodyPr>
          <a:lstStyle>
            <a:lvl1pPr lvl="0">
              <a:spcBef>
                <a:spcPts val="0"/>
              </a:spcBef>
              <a:spcAft>
                <a:spcPts val="0"/>
              </a:spcAft>
              <a:buSzPts val="4300"/>
              <a:buNone/>
              <a:defRPr sz="4300"/>
            </a:lvl1pPr>
            <a:lvl2pPr lvl="1">
              <a:spcBef>
                <a:spcPts val="0"/>
              </a:spcBef>
              <a:spcAft>
                <a:spcPts val="0"/>
              </a:spcAft>
              <a:buSzPts val="4300"/>
              <a:buNone/>
              <a:defRPr sz="4300"/>
            </a:lvl2pPr>
            <a:lvl3pPr lvl="2">
              <a:spcBef>
                <a:spcPts val="0"/>
              </a:spcBef>
              <a:spcAft>
                <a:spcPts val="0"/>
              </a:spcAft>
              <a:buSzPts val="4300"/>
              <a:buNone/>
              <a:defRPr sz="4300"/>
            </a:lvl3pPr>
            <a:lvl4pPr lvl="3">
              <a:spcBef>
                <a:spcPts val="0"/>
              </a:spcBef>
              <a:spcAft>
                <a:spcPts val="0"/>
              </a:spcAft>
              <a:buSzPts val="4300"/>
              <a:buNone/>
              <a:defRPr sz="4300"/>
            </a:lvl4pPr>
            <a:lvl5pPr lvl="4">
              <a:spcBef>
                <a:spcPts val="0"/>
              </a:spcBef>
              <a:spcAft>
                <a:spcPts val="0"/>
              </a:spcAft>
              <a:buSzPts val="4300"/>
              <a:buNone/>
              <a:defRPr sz="4300"/>
            </a:lvl5pPr>
            <a:lvl6pPr lvl="5">
              <a:spcBef>
                <a:spcPts val="0"/>
              </a:spcBef>
              <a:spcAft>
                <a:spcPts val="0"/>
              </a:spcAft>
              <a:buSzPts val="4300"/>
              <a:buNone/>
              <a:defRPr sz="4300"/>
            </a:lvl6pPr>
            <a:lvl7pPr lvl="6">
              <a:spcBef>
                <a:spcPts val="0"/>
              </a:spcBef>
              <a:spcAft>
                <a:spcPts val="0"/>
              </a:spcAft>
              <a:buSzPts val="4300"/>
              <a:buNone/>
              <a:defRPr sz="4300"/>
            </a:lvl7pPr>
            <a:lvl8pPr lvl="7">
              <a:spcBef>
                <a:spcPts val="0"/>
              </a:spcBef>
              <a:spcAft>
                <a:spcPts val="0"/>
              </a:spcAft>
              <a:buSzPts val="4300"/>
              <a:buNone/>
              <a:defRPr sz="4300"/>
            </a:lvl8pPr>
            <a:lvl9pPr lvl="8">
              <a:spcBef>
                <a:spcPts val="0"/>
              </a:spcBef>
              <a:spcAft>
                <a:spcPts val="0"/>
              </a:spcAft>
              <a:buSzPts val="4300"/>
              <a:buNone/>
              <a:defRPr sz="4300"/>
            </a:lvl9pPr>
          </a:lstStyle>
          <a:p/>
        </p:txBody>
      </p:sp>
      <p:sp>
        <p:nvSpPr>
          <p:cNvPr id="30" name="Google Shape;30;p7"/>
          <p:cNvSpPr txBox="1"/>
          <p:nvPr>
            <p:ph idx="1" type="body"/>
          </p:nvPr>
        </p:nvSpPr>
        <p:spPr>
          <a:xfrm>
            <a:off x="515409" y="2888617"/>
            <a:ext cx="4643100" cy="6609000"/>
          </a:xfrm>
          <a:prstGeom prst="rect">
            <a:avLst/>
          </a:prstGeom>
        </p:spPr>
        <p:txBody>
          <a:bodyPr anchorCtr="0" anchor="t" bIns="164125" lIns="164125" spcFirstLastPara="1" rIns="164125" wrap="square" tIns="164125">
            <a:normAutofit/>
          </a:bodyPr>
          <a:lstStyle>
            <a:lvl1pPr indent="-368300" lvl="0" marL="457200">
              <a:spcBef>
                <a:spcPts val="0"/>
              </a:spcBef>
              <a:spcAft>
                <a:spcPts val="0"/>
              </a:spcAft>
              <a:buSzPts val="2200"/>
              <a:buChar char="●"/>
              <a:defRPr sz="2200"/>
            </a:lvl1pPr>
            <a:lvl2pPr indent="-368300" lvl="1" marL="914400">
              <a:spcBef>
                <a:spcPts val="0"/>
              </a:spcBef>
              <a:spcAft>
                <a:spcPts val="0"/>
              </a:spcAft>
              <a:buSzPts val="2200"/>
              <a:buChar char="○"/>
              <a:defRPr sz="2200"/>
            </a:lvl2pPr>
            <a:lvl3pPr indent="-368300" lvl="2" marL="1371600">
              <a:spcBef>
                <a:spcPts val="0"/>
              </a:spcBef>
              <a:spcAft>
                <a:spcPts val="0"/>
              </a:spcAft>
              <a:buSzPts val="2200"/>
              <a:buChar char="■"/>
              <a:defRPr sz="2200"/>
            </a:lvl3pPr>
            <a:lvl4pPr indent="-368300" lvl="3" marL="1828800">
              <a:spcBef>
                <a:spcPts val="0"/>
              </a:spcBef>
              <a:spcAft>
                <a:spcPts val="0"/>
              </a:spcAft>
              <a:buSzPts val="2200"/>
              <a:buChar char="●"/>
              <a:defRPr sz="2200"/>
            </a:lvl4pPr>
            <a:lvl5pPr indent="-368300" lvl="4" marL="2286000">
              <a:spcBef>
                <a:spcPts val="0"/>
              </a:spcBef>
              <a:spcAft>
                <a:spcPts val="0"/>
              </a:spcAft>
              <a:buSzPts val="2200"/>
              <a:buChar char="○"/>
              <a:defRPr sz="2200"/>
            </a:lvl5pPr>
            <a:lvl6pPr indent="-368300" lvl="5" marL="2743200">
              <a:spcBef>
                <a:spcPts val="0"/>
              </a:spcBef>
              <a:spcAft>
                <a:spcPts val="0"/>
              </a:spcAft>
              <a:buSzPts val="2200"/>
              <a:buChar char="■"/>
              <a:defRPr sz="2200"/>
            </a:lvl6pPr>
            <a:lvl7pPr indent="-368300" lvl="6" marL="3200400">
              <a:spcBef>
                <a:spcPts val="0"/>
              </a:spcBef>
              <a:spcAft>
                <a:spcPts val="0"/>
              </a:spcAft>
              <a:buSzPts val="2200"/>
              <a:buChar char="●"/>
              <a:defRPr sz="2200"/>
            </a:lvl7pPr>
            <a:lvl8pPr indent="-368300" lvl="7" marL="3657600">
              <a:spcBef>
                <a:spcPts val="0"/>
              </a:spcBef>
              <a:spcAft>
                <a:spcPts val="0"/>
              </a:spcAft>
              <a:buSzPts val="2200"/>
              <a:buChar char="○"/>
              <a:defRPr sz="2200"/>
            </a:lvl8pPr>
            <a:lvl9pPr indent="-368300" lvl="8" marL="4114800">
              <a:spcBef>
                <a:spcPts val="0"/>
              </a:spcBef>
              <a:spcAft>
                <a:spcPts val="0"/>
              </a:spcAft>
              <a:buSzPts val="2200"/>
              <a:buChar char="■"/>
              <a:defRPr sz="2200"/>
            </a:lvl9pPr>
          </a:lstStyle>
          <a:p/>
        </p:txBody>
      </p:sp>
      <p:sp>
        <p:nvSpPr>
          <p:cNvPr id="31" name="Google Shape;31;p7"/>
          <p:cNvSpPr txBox="1"/>
          <p:nvPr>
            <p:ph idx="12" type="sldNum"/>
          </p:nvPr>
        </p:nvSpPr>
        <p:spPr>
          <a:xfrm>
            <a:off x="14009576" y="9693616"/>
            <a:ext cx="907200" cy="818100"/>
          </a:xfrm>
          <a:prstGeom prst="rect">
            <a:avLst/>
          </a:prstGeom>
        </p:spPr>
        <p:txBody>
          <a:bodyPr anchorCtr="0" anchor="ctr" bIns="164125" lIns="164125" spcFirstLastPara="1" rIns="164125" wrap="square" tIns="1641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810650" y="935745"/>
            <a:ext cx="10529400" cy="8503800"/>
          </a:xfrm>
          <a:prstGeom prst="rect">
            <a:avLst/>
          </a:prstGeom>
        </p:spPr>
        <p:txBody>
          <a:bodyPr anchorCtr="0" anchor="ctr" bIns="164125" lIns="164125" spcFirstLastPara="1" rIns="164125" wrap="square" tIns="164125">
            <a:normAutofit/>
          </a:bodyPr>
          <a:lstStyle>
            <a:lvl1pPr lvl="0">
              <a:spcBef>
                <a:spcPts val="0"/>
              </a:spcBef>
              <a:spcAft>
                <a:spcPts val="0"/>
              </a:spcAft>
              <a:buSzPts val="8600"/>
              <a:buNone/>
              <a:defRPr sz="8600"/>
            </a:lvl1pPr>
            <a:lvl2pPr lvl="1">
              <a:spcBef>
                <a:spcPts val="0"/>
              </a:spcBef>
              <a:spcAft>
                <a:spcPts val="0"/>
              </a:spcAft>
              <a:buSzPts val="8600"/>
              <a:buNone/>
              <a:defRPr sz="8600"/>
            </a:lvl2pPr>
            <a:lvl3pPr lvl="2">
              <a:spcBef>
                <a:spcPts val="0"/>
              </a:spcBef>
              <a:spcAft>
                <a:spcPts val="0"/>
              </a:spcAft>
              <a:buSzPts val="8600"/>
              <a:buNone/>
              <a:defRPr sz="8600"/>
            </a:lvl3pPr>
            <a:lvl4pPr lvl="3">
              <a:spcBef>
                <a:spcPts val="0"/>
              </a:spcBef>
              <a:spcAft>
                <a:spcPts val="0"/>
              </a:spcAft>
              <a:buSzPts val="8600"/>
              <a:buNone/>
              <a:defRPr sz="8600"/>
            </a:lvl4pPr>
            <a:lvl5pPr lvl="4">
              <a:spcBef>
                <a:spcPts val="0"/>
              </a:spcBef>
              <a:spcAft>
                <a:spcPts val="0"/>
              </a:spcAft>
              <a:buSzPts val="8600"/>
              <a:buNone/>
              <a:defRPr sz="8600"/>
            </a:lvl5pPr>
            <a:lvl6pPr lvl="5">
              <a:spcBef>
                <a:spcPts val="0"/>
              </a:spcBef>
              <a:spcAft>
                <a:spcPts val="0"/>
              </a:spcAft>
              <a:buSzPts val="8600"/>
              <a:buNone/>
              <a:defRPr sz="8600"/>
            </a:lvl6pPr>
            <a:lvl7pPr lvl="6">
              <a:spcBef>
                <a:spcPts val="0"/>
              </a:spcBef>
              <a:spcAft>
                <a:spcPts val="0"/>
              </a:spcAft>
              <a:buSzPts val="8600"/>
              <a:buNone/>
              <a:defRPr sz="8600"/>
            </a:lvl7pPr>
            <a:lvl8pPr lvl="7">
              <a:spcBef>
                <a:spcPts val="0"/>
              </a:spcBef>
              <a:spcAft>
                <a:spcPts val="0"/>
              </a:spcAft>
              <a:buSzPts val="8600"/>
              <a:buNone/>
              <a:defRPr sz="8600"/>
            </a:lvl8pPr>
            <a:lvl9pPr lvl="8">
              <a:spcBef>
                <a:spcPts val="0"/>
              </a:spcBef>
              <a:spcAft>
                <a:spcPts val="0"/>
              </a:spcAft>
              <a:buSzPts val="8600"/>
              <a:buNone/>
              <a:defRPr sz="8600"/>
            </a:lvl9pPr>
          </a:lstStyle>
          <a:p/>
        </p:txBody>
      </p:sp>
      <p:sp>
        <p:nvSpPr>
          <p:cNvPr id="34" name="Google Shape;34;p8"/>
          <p:cNvSpPr txBox="1"/>
          <p:nvPr>
            <p:ph idx="12" type="sldNum"/>
          </p:nvPr>
        </p:nvSpPr>
        <p:spPr>
          <a:xfrm>
            <a:off x="14009576" y="9693616"/>
            <a:ext cx="907200" cy="818100"/>
          </a:xfrm>
          <a:prstGeom prst="rect">
            <a:avLst/>
          </a:prstGeom>
        </p:spPr>
        <p:txBody>
          <a:bodyPr anchorCtr="0" anchor="ctr" bIns="164125" lIns="164125" spcFirstLastPara="1" rIns="164125" wrap="square" tIns="1641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7560000" y="-260"/>
            <a:ext cx="7560000" cy="10692000"/>
          </a:xfrm>
          <a:prstGeom prst="rect">
            <a:avLst/>
          </a:prstGeom>
          <a:solidFill>
            <a:schemeClr val="lt2"/>
          </a:solidFill>
          <a:ln>
            <a:noFill/>
          </a:ln>
        </p:spPr>
        <p:txBody>
          <a:bodyPr anchorCtr="0" anchor="ctr" bIns="164125" lIns="164125" spcFirstLastPara="1" rIns="164125" wrap="square" tIns="1641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439016" y="2563450"/>
            <a:ext cx="6688800" cy="3081300"/>
          </a:xfrm>
          <a:prstGeom prst="rect">
            <a:avLst/>
          </a:prstGeom>
        </p:spPr>
        <p:txBody>
          <a:bodyPr anchorCtr="0" anchor="b" bIns="164125" lIns="164125" spcFirstLastPara="1" rIns="164125" wrap="square" tIns="164125">
            <a:normAutofit/>
          </a:bodyPr>
          <a:lstStyle>
            <a:lvl1pPr lvl="0" algn="ctr">
              <a:spcBef>
                <a:spcPts val="0"/>
              </a:spcBef>
              <a:spcAft>
                <a:spcPts val="0"/>
              </a:spcAft>
              <a:buSzPts val="7500"/>
              <a:buNone/>
              <a:defRPr sz="7500"/>
            </a:lvl1pPr>
            <a:lvl2pPr lvl="1" algn="ctr">
              <a:spcBef>
                <a:spcPts val="0"/>
              </a:spcBef>
              <a:spcAft>
                <a:spcPts val="0"/>
              </a:spcAft>
              <a:buSzPts val="7500"/>
              <a:buNone/>
              <a:defRPr sz="7500"/>
            </a:lvl2pPr>
            <a:lvl3pPr lvl="2" algn="ctr">
              <a:spcBef>
                <a:spcPts val="0"/>
              </a:spcBef>
              <a:spcAft>
                <a:spcPts val="0"/>
              </a:spcAft>
              <a:buSzPts val="7500"/>
              <a:buNone/>
              <a:defRPr sz="7500"/>
            </a:lvl3pPr>
            <a:lvl4pPr lvl="3" algn="ctr">
              <a:spcBef>
                <a:spcPts val="0"/>
              </a:spcBef>
              <a:spcAft>
                <a:spcPts val="0"/>
              </a:spcAft>
              <a:buSzPts val="7500"/>
              <a:buNone/>
              <a:defRPr sz="7500"/>
            </a:lvl4pPr>
            <a:lvl5pPr lvl="4" algn="ctr">
              <a:spcBef>
                <a:spcPts val="0"/>
              </a:spcBef>
              <a:spcAft>
                <a:spcPts val="0"/>
              </a:spcAft>
              <a:buSzPts val="7500"/>
              <a:buNone/>
              <a:defRPr sz="7500"/>
            </a:lvl5pPr>
            <a:lvl6pPr lvl="5" algn="ctr">
              <a:spcBef>
                <a:spcPts val="0"/>
              </a:spcBef>
              <a:spcAft>
                <a:spcPts val="0"/>
              </a:spcAft>
              <a:buSzPts val="7500"/>
              <a:buNone/>
              <a:defRPr sz="7500"/>
            </a:lvl6pPr>
            <a:lvl7pPr lvl="6" algn="ctr">
              <a:spcBef>
                <a:spcPts val="0"/>
              </a:spcBef>
              <a:spcAft>
                <a:spcPts val="0"/>
              </a:spcAft>
              <a:buSzPts val="7500"/>
              <a:buNone/>
              <a:defRPr sz="7500"/>
            </a:lvl7pPr>
            <a:lvl8pPr lvl="7" algn="ctr">
              <a:spcBef>
                <a:spcPts val="0"/>
              </a:spcBef>
              <a:spcAft>
                <a:spcPts val="0"/>
              </a:spcAft>
              <a:buSzPts val="7500"/>
              <a:buNone/>
              <a:defRPr sz="7500"/>
            </a:lvl8pPr>
            <a:lvl9pPr lvl="8" algn="ctr">
              <a:spcBef>
                <a:spcPts val="0"/>
              </a:spcBef>
              <a:spcAft>
                <a:spcPts val="0"/>
              </a:spcAft>
              <a:buSzPts val="7500"/>
              <a:buNone/>
              <a:defRPr sz="7500"/>
            </a:lvl9pPr>
          </a:lstStyle>
          <a:p/>
        </p:txBody>
      </p:sp>
      <p:sp>
        <p:nvSpPr>
          <p:cNvPr id="38" name="Google Shape;38;p9"/>
          <p:cNvSpPr txBox="1"/>
          <p:nvPr>
            <p:ph idx="1" type="subTitle"/>
          </p:nvPr>
        </p:nvSpPr>
        <p:spPr>
          <a:xfrm>
            <a:off x="439016" y="5826865"/>
            <a:ext cx="6688800" cy="2567400"/>
          </a:xfrm>
          <a:prstGeom prst="rect">
            <a:avLst/>
          </a:prstGeom>
        </p:spPr>
        <p:txBody>
          <a:bodyPr anchorCtr="0" anchor="t" bIns="164125" lIns="164125" spcFirstLastPara="1" rIns="164125" wrap="square" tIns="164125">
            <a:normAutofit/>
          </a:bodyPr>
          <a:lstStyle>
            <a:lvl1pPr lvl="0" algn="ctr">
              <a:lnSpc>
                <a:spcPct val="100000"/>
              </a:lnSpc>
              <a:spcBef>
                <a:spcPts val="0"/>
              </a:spcBef>
              <a:spcAft>
                <a:spcPts val="0"/>
              </a:spcAft>
              <a:buSzPts val="3800"/>
              <a:buNone/>
              <a:defRPr sz="3800"/>
            </a:lvl1pPr>
            <a:lvl2pPr lvl="1" algn="ctr">
              <a:lnSpc>
                <a:spcPct val="100000"/>
              </a:lnSpc>
              <a:spcBef>
                <a:spcPts val="0"/>
              </a:spcBef>
              <a:spcAft>
                <a:spcPts val="0"/>
              </a:spcAft>
              <a:buSzPts val="3800"/>
              <a:buNone/>
              <a:defRPr sz="3800"/>
            </a:lvl2pPr>
            <a:lvl3pPr lvl="2" algn="ctr">
              <a:lnSpc>
                <a:spcPct val="100000"/>
              </a:lnSpc>
              <a:spcBef>
                <a:spcPts val="0"/>
              </a:spcBef>
              <a:spcAft>
                <a:spcPts val="0"/>
              </a:spcAft>
              <a:buSzPts val="3800"/>
              <a:buNone/>
              <a:defRPr sz="3800"/>
            </a:lvl3pPr>
            <a:lvl4pPr lvl="3" algn="ctr">
              <a:lnSpc>
                <a:spcPct val="100000"/>
              </a:lnSpc>
              <a:spcBef>
                <a:spcPts val="0"/>
              </a:spcBef>
              <a:spcAft>
                <a:spcPts val="0"/>
              </a:spcAft>
              <a:buSzPts val="3800"/>
              <a:buNone/>
              <a:defRPr sz="3800"/>
            </a:lvl4pPr>
            <a:lvl5pPr lvl="4" algn="ctr">
              <a:lnSpc>
                <a:spcPct val="100000"/>
              </a:lnSpc>
              <a:spcBef>
                <a:spcPts val="0"/>
              </a:spcBef>
              <a:spcAft>
                <a:spcPts val="0"/>
              </a:spcAft>
              <a:buSzPts val="3800"/>
              <a:buNone/>
              <a:defRPr sz="3800"/>
            </a:lvl5pPr>
            <a:lvl6pPr lvl="5" algn="ctr">
              <a:lnSpc>
                <a:spcPct val="100000"/>
              </a:lnSpc>
              <a:spcBef>
                <a:spcPts val="0"/>
              </a:spcBef>
              <a:spcAft>
                <a:spcPts val="0"/>
              </a:spcAft>
              <a:buSzPts val="3800"/>
              <a:buNone/>
              <a:defRPr sz="3800"/>
            </a:lvl6pPr>
            <a:lvl7pPr lvl="6" algn="ctr">
              <a:lnSpc>
                <a:spcPct val="100000"/>
              </a:lnSpc>
              <a:spcBef>
                <a:spcPts val="0"/>
              </a:spcBef>
              <a:spcAft>
                <a:spcPts val="0"/>
              </a:spcAft>
              <a:buSzPts val="3800"/>
              <a:buNone/>
              <a:defRPr sz="3800"/>
            </a:lvl7pPr>
            <a:lvl8pPr lvl="7" algn="ctr">
              <a:lnSpc>
                <a:spcPct val="100000"/>
              </a:lnSpc>
              <a:spcBef>
                <a:spcPts val="0"/>
              </a:spcBef>
              <a:spcAft>
                <a:spcPts val="0"/>
              </a:spcAft>
              <a:buSzPts val="3800"/>
              <a:buNone/>
              <a:defRPr sz="3800"/>
            </a:lvl8pPr>
            <a:lvl9pPr lvl="8" algn="ctr">
              <a:lnSpc>
                <a:spcPct val="100000"/>
              </a:lnSpc>
              <a:spcBef>
                <a:spcPts val="0"/>
              </a:spcBef>
              <a:spcAft>
                <a:spcPts val="0"/>
              </a:spcAft>
              <a:buSzPts val="3800"/>
              <a:buNone/>
              <a:defRPr sz="3800"/>
            </a:lvl9pPr>
          </a:lstStyle>
          <a:p/>
        </p:txBody>
      </p:sp>
      <p:sp>
        <p:nvSpPr>
          <p:cNvPr id="39" name="Google Shape;39;p9"/>
          <p:cNvSpPr txBox="1"/>
          <p:nvPr>
            <p:ph idx="2" type="body"/>
          </p:nvPr>
        </p:nvSpPr>
        <p:spPr>
          <a:xfrm>
            <a:off x="8167677" y="1505164"/>
            <a:ext cx="6344700" cy="7681200"/>
          </a:xfrm>
          <a:prstGeom prst="rect">
            <a:avLst/>
          </a:prstGeom>
        </p:spPr>
        <p:txBody>
          <a:bodyPr anchorCtr="0" anchor="ctr" bIns="164125" lIns="164125" spcFirstLastPara="1" rIns="164125" wrap="square" tIns="164125">
            <a:normAutofit/>
          </a:bodyPr>
          <a:lstStyle>
            <a:lvl1pPr indent="-431800" lvl="0" marL="457200">
              <a:spcBef>
                <a:spcPts val="0"/>
              </a:spcBef>
              <a:spcAft>
                <a:spcPts val="0"/>
              </a:spcAft>
              <a:buSzPts val="3200"/>
              <a:buChar char="●"/>
              <a:defRPr/>
            </a:lvl1pPr>
            <a:lvl2pPr indent="-387350" lvl="1" marL="914400">
              <a:spcBef>
                <a:spcPts val="0"/>
              </a:spcBef>
              <a:spcAft>
                <a:spcPts val="0"/>
              </a:spcAft>
              <a:buSzPts val="2500"/>
              <a:buChar char="○"/>
              <a:defRPr/>
            </a:lvl2pPr>
            <a:lvl3pPr indent="-387350" lvl="2" marL="1371600">
              <a:spcBef>
                <a:spcPts val="0"/>
              </a:spcBef>
              <a:spcAft>
                <a:spcPts val="0"/>
              </a:spcAft>
              <a:buSzPts val="2500"/>
              <a:buChar char="■"/>
              <a:defRPr/>
            </a:lvl3pPr>
            <a:lvl4pPr indent="-387350" lvl="3" marL="1828800">
              <a:spcBef>
                <a:spcPts val="0"/>
              </a:spcBef>
              <a:spcAft>
                <a:spcPts val="0"/>
              </a:spcAft>
              <a:buSzPts val="2500"/>
              <a:buChar char="●"/>
              <a:defRPr/>
            </a:lvl4pPr>
            <a:lvl5pPr indent="-387350" lvl="4" marL="2286000">
              <a:spcBef>
                <a:spcPts val="0"/>
              </a:spcBef>
              <a:spcAft>
                <a:spcPts val="0"/>
              </a:spcAft>
              <a:buSzPts val="2500"/>
              <a:buChar char="○"/>
              <a:defRPr/>
            </a:lvl5pPr>
            <a:lvl6pPr indent="-387350" lvl="5" marL="2743200">
              <a:spcBef>
                <a:spcPts val="0"/>
              </a:spcBef>
              <a:spcAft>
                <a:spcPts val="0"/>
              </a:spcAft>
              <a:buSzPts val="2500"/>
              <a:buChar char="■"/>
              <a:defRPr/>
            </a:lvl6pPr>
            <a:lvl7pPr indent="-387350" lvl="6" marL="3200400">
              <a:spcBef>
                <a:spcPts val="0"/>
              </a:spcBef>
              <a:spcAft>
                <a:spcPts val="0"/>
              </a:spcAft>
              <a:buSzPts val="2500"/>
              <a:buChar char="●"/>
              <a:defRPr/>
            </a:lvl7pPr>
            <a:lvl8pPr indent="-387350" lvl="7" marL="3657600">
              <a:spcBef>
                <a:spcPts val="0"/>
              </a:spcBef>
              <a:spcAft>
                <a:spcPts val="0"/>
              </a:spcAft>
              <a:buSzPts val="2500"/>
              <a:buChar char="○"/>
              <a:defRPr/>
            </a:lvl8pPr>
            <a:lvl9pPr indent="-387350" lvl="8" marL="4114800">
              <a:spcBef>
                <a:spcPts val="0"/>
              </a:spcBef>
              <a:spcAft>
                <a:spcPts val="0"/>
              </a:spcAft>
              <a:buSzPts val="2500"/>
              <a:buChar char="■"/>
              <a:defRPr/>
            </a:lvl9pPr>
          </a:lstStyle>
          <a:p/>
        </p:txBody>
      </p:sp>
      <p:sp>
        <p:nvSpPr>
          <p:cNvPr id="40" name="Google Shape;40;p9"/>
          <p:cNvSpPr txBox="1"/>
          <p:nvPr>
            <p:ph idx="12" type="sldNum"/>
          </p:nvPr>
        </p:nvSpPr>
        <p:spPr>
          <a:xfrm>
            <a:off x="14009576" y="9693616"/>
            <a:ext cx="907200" cy="818100"/>
          </a:xfrm>
          <a:prstGeom prst="rect">
            <a:avLst/>
          </a:prstGeom>
        </p:spPr>
        <p:txBody>
          <a:bodyPr anchorCtr="0" anchor="ctr" bIns="164125" lIns="164125" spcFirstLastPara="1" rIns="164125" wrap="square" tIns="1641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515409" y="8794266"/>
            <a:ext cx="9919200" cy="1257900"/>
          </a:xfrm>
          <a:prstGeom prst="rect">
            <a:avLst/>
          </a:prstGeom>
        </p:spPr>
        <p:txBody>
          <a:bodyPr anchorCtr="0" anchor="ctr" bIns="164125" lIns="164125" spcFirstLastPara="1" rIns="164125" wrap="square" tIns="164125">
            <a:normAutofit/>
          </a:bodyPr>
          <a:lstStyle>
            <a:lvl1pPr indent="-228600" lvl="0" marL="457200">
              <a:lnSpc>
                <a:spcPct val="100000"/>
              </a:lnSpc>
              <a:spcBef>
                <a:spcPts val="0"/>
              </a:spcBef>
              <a:spcAft>
                <a:spcPts val="0"/>
              </a:spcAft>
              <a:buSzPts val="3200"/>
              <a:buNone/>
              <a:defRPr/>
            </a:lvl1pPr>
          </a:lstStyle>
          <a:p/>
        </p:txBody>
      </p:sp>
      <p:sp>
        <p:nvSpPr>
          <p:cNvPr id="43" name="Google Shape;43;p10"/>
          <p:cNvSpPr txBox="1"/>
          <p:nvPr>
            <p:ph idx="12" type="sldNum"/>
          </p:nvPr>
        </p:nvSpPr>
        <p:spPr>
          <a:xfrm>
            <a:off x="14009576" y="9693616"/>
            <a:ext cx="907200" cy="818100"/>
          </a:xfrm>
          <a:prstGeom prst="rect">
            <a:avLst/>
          </a:prstGeom>
        </p:spPr>
        <p:txBody>
          <a:bodyPr anchorCtr="0" anchor="ctr" bIns="164125" lIns="164125" spcFirstLastPara="1" rIns="164125" wrap="square" tIns="1641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515409" y="925091"/>
            <a:ext cx="14089200" cy="1190400"/>
          </a:xfrm>
          <a:prstGeom prst="rect">
            <a:avLst/>
          </a:prstGeom>
          <a:noFill/>
          <a:ln>
            <a:noFill/>
          </a:ln>
        </p:spPr>
        <p:txBody>
          <a:bodyPr anchorCtr="0" anchor="t" bIns="164125" lIns="164125" spcFirstLastPara="1" rIns="164125" wrap="square" tIns="164125">
            <a:normAutofit/>
          </a:bodyPr>
          <a:lstStyle>
            <a:lvl1pPr lvl="0">
              <a:spcBef>
                <a:spcPts val="0"/>
              </a:spcBef>
              <a:spcAft>
                <a:spcPts val="0"/>
              </a:spcAft>
              <a:buClr>
                <a:schemeClr val="dk1"/>
              </a:buClr>
              <a:buSzPts val="5000"/>
              <a:buNone/>
              <a:defRPr sz="5000">
                <a:solidFill>
                  <a:schemeClr val="dk1"/>
                </a:solidFill>
              </a:defRPr>
            </a:lvl1pPr>
            <a:lvl2pPr lvl="1">
              <a:spcBef>
                <a:spcPts val="0"/>
              </a:spcBef>
              <a:spcAft>
                <a:spcPts val="0"/>
              </a:spcAft>
              <a:buClr>
                <a:schemeClr val="dk1"/>
              </a:buClr>
              <a:buSzPts val="5000"/>
              <a:buNone/>
              <a:defRPr sz="5000">
                <a:solidFill>
                  <a:schemeClr val="dk1"/>
                </a:solidFill>
              </a:defRPr>
            </a:lvl2pPr>
            <a:lvl3pPr lvl="2">
              <a:spcBef>
                <a:spcPts val="0"/>
              </a:spcBef>
              <a:spcAft>
                <a:spcPts val="0"/>
              </a:spcAft>
              <a:buClr>
                <a:schemeClr val="dk1"/>
              </a:buClr>
              <a:buSzPts val="5000"/>
              <a:buNone/>
              <a:defRPr sz="5000">
                <a:solidFill>
                  <a:schemeClr val="dk1"/>
                </a:solidFill>
              </a:defRPr>
            </a:lvl3pPr>
            <a:lvl4pPr lvl="3">
              <a:spcBef>
                <a:spcPts val="0"/>
              </a:spcBef>
              <a:spcAft>
                <a:spcPts val="0"/>
              </a:spcAft>
              <a:buClr>
                <a:schemeClr val="dk1"/>
              </a:buClr>
              <a:buSzPts val="5000"/>
              <a:buNone/>
              <a:defRPr sz="5000">
                <a:solidFill>
                  <a:schemeClr val="dk1"/>
                </a:solidFill>
              </a:defRPr>
            </a:lvl4pPr>
            <a:lvl5pPr lvl="4">
              <a:spcBef>
                <a:spcPts val="0"/>
              </a:spcBef>
              <a:spcAft>
                <a:spcPts val="0"/>
              </a:spcAft>
              <a:buClr>
                <a:schemeClr val="dk1"/>
              </a:buClr>
              <a:buSzPts val="5000"/>
              <a:buNone/>
              <a:defRPr sz="5000">
                <a:solidFill>
                  <a:schemeClr val="dk1"/>
                </a:solidFill>
              </a:defRPr>
            </a:lvl5pPr>
            <a:lvl6pPr lvl="5">
              <a:spcBef>
                <a:spcPts val="0"/>
              </a:spcBef>
              <a:spcAft>
                <a:spcPts val="0"/>
              </a:spcAft>
              <a:buClr>
                <a:schemeClr val="dk1"/>
              </a:buClr>
              <a:buSzPts val="5000"/>
              <a:buNone/>
              <a:defRPr sz="5000">
                <a:solidFill>
                  <a:schemeClr val="dk1"/>
                </a:solidFill>
              </a:defRPr>
            </a:lvl6pPr>
            <a:lvl7pPr lvl="6">
              <a:spcBef>
                <a:spcPts val="0"/>
              </a:spcBef>
              <a:spcAft>
                <a:spcPts val="0"/>
              </a:spcAft>
              <a:buClr>
                <a:schemeClr val="dk1"/>
              </a:buClr>
              <a:buSzPts val="5000"/>
              <a:buNone/>
              <a:defRPr sz="5000">
                <a:solidFill>
                  <a:schemeClr val="dk1"/>
                </a:solidFill>
              </a:defRPr>
            </a:lvl7pPr>
            <a:lvl8pPr lvl="7">
              <a:spcBef>
                <a:spcPts val="0"/>
              </a:spcBef>
              <a:spcAft>
                <a:spcPts val="0"/>
              </a:spcAft>
              <a:buClr>
                <a:schemeClr val="dk1"/>
              </a:buClr>
              <a:buSzPts val="5000"/>
              <a:buNone/>
              <a:defRPr sz="5000">
                <a:solidFill>
                  <a:schemeClr val="dk1"/>
                </a:solidFill>
              </a:defRPr>
            </a:lvl8pPr>
            <a:lvl9pPr lvl="8">
              <a:spcBef>
                <a:spcPts val="0"/>
              </a:spcBef>
              <a:spcAft>
                <a:spcPts val="0"/>
              </a:spcAft>
              <a:buClr>
                <a:schemeClr val="dk1"/>
              </a:buClr>
              <a:buSzPts val="5000"/>
              <a:buNone/>
              <a:defRPr sz="5000">
                <a:solidFill>
                  <a:schemeClr val="dk1"/>
                </a:solidFill>
              </a:defRPr>
            </a:lvl9pPr>
          </a:lstStyle>
          <a:p/>
        </p:txBody>
      </p:sp>
      <p:sp>
        <p:nvSpPr>
          <p:cNvPr id="7" name="Google Shape;7;p1"/>
          <p:cNvSpPr txBox="1"/>
          <p:nvPr>
            <p:ph idx="1" type="body"/>
          </p:nvPr>
        </p:nvSpPr>
        <p:spPr>
          <a:xfrm>
            <a:off x="515409" y="2395696"/>
            <a:ext cx="14089200" cy="7101900"/>
          </a:xfrm>
          <a:prstGeom prst="rect">
            <a:avLst/>
          </a:prstGeom>
          <a:noFill/>
          <a:ln>
            <a:noFill/>
          </a:ln>
        </p:spPr>
        <p:txBody>
          <a:bodyPr anchorCtr="0" anchor="t" bIns="164125" lIns="164125" spcFirstLastPara="1" rIns="164125" wrap="square" tIns="164125">
            <a:normAutofit/>
          </a:bodyPr>
          <a:lstStyle>
            <a:lvl1pPr indent="-431800" lvl="0" marL="457200">
              <a:lnSpc>
                <a:spcPct val="115000"/>
              </a:lnSpc>
              <a:spcBef>
                <a:spcPts val="0"/>
              </a:spcBef>
              <a:spcAft>
                <a:spcPts val="0"/>
              </a:spcAft>
              <a:buClr>
                <a:schemeClr val="dk2"/>
              </a:buClr>
              <a:buSzPts val="3200"/>
              <a:buChar char="●"/>
              <a:defRPr sz="3200">
                <a:solidFill>
                  <a:schemeClr val="dk2"/>
                </a:solidFill>
              </a:defRPr>
            </a:lvl1pPr>
            <a:lvl2pPr indent="-387350" lvl="1" marL="914400">
              <a:lnSpc>
                <a:spcPct val="115000"/>
              </a:lnSpc>
              <a:spcBef>
                <a:spcPts val="0"/>
              </a:spcBef>
              <a:spcAft>
                <a:spcPts val="0"/>
              </a:spcAft>
              <a:buClr>
                <a:schemeClr val="dk2"/>
              </a:buClr>
              <a:buSzPts val="2500"/>
              <a:buChar char="○"/>
              <a:defRPr sz="2500">
                <a:solidFill>
                  <a:schemeClr val="dk2"/>
                </a:solidFill>
              </a:defRPr>
            </a:lvl2pPr>
            <a:lvl3pPr indent="-387350" lvl="2" marL="1371600">
              <a:lnSpc>
                <a:spcPct val="115000"/>
              </a:lnSpc>
              <a:spcBef>
                <a:spcPts val="0"/>
              </a:spcBef>
              <a:spcAft>
                <a:spcPts val="0"/>
              </a:spcAft>
              <a:buClr>
                <a:schemeClr val="dk2"/>
              </a:buClr>
              <a:buSzPts val="2500"/>
              <a:buChar char="■"/>
              <a:defRPr sz="2500">
                <a:solidFill>
                  <a:schemeClr val="dk2"/>
                </a:solidFill>
              </a:defRPr>
            </a:lvl3pPr>
            <a:lvl4pPr indent="-387350" lvl="3" marL="1828800">
              <a:lnSpc>
                <a:spcPct val="115000"/>
              </a:lnSpc>
              <a:spcBef>
                <a:spcPts val="0"/>
              </a:spcBef>
              <a:spcAft>
                <a:spcPts val="0"/>
              </a:spcAft>
              <a:buClr>
                <a:schemeClr val="dk2"/>
              </a:buClr>
              <a:buSzPts val="2500"/>
              <a:buChar char="●"/>
              <a:defRPr sz="2500">
                <a:solidFill>
                  <a:schemeClr val="dk2"/>
                </a:solidFill>
              </a:defRPr>
            </a:lvl4pPr>
            <a:lvl5pPr indent="-387350" lvl="4" marL="2286000">
              <a:lnSpc>
                <a:spcPct val="115000"/>
              </a:lnSpc>
              <a:spcBef>
                <a:spcPts val="0"/>
              </a:spcBef>
              <a:spcAft>
                <a:spcPts val="0"/>
              </a:spcAft>
              <a:buClr>
                <a:schemeClr val="dk2"/>
              </a:buClr>
              <a:buSzPts val="2500"/>
              <a:buChar char="○"/>
              <a:defRPr sz="2500">
                <a:solidFill>
                  <a:schemeClr val="dk2"/>
                </a:solidFill>
              </a:defRPr>
            </a:lvl5pPr>
            <a:lvl6pPr indent="-387350" lvl="5" marL="2743200">
              <a:lnSpc>
                <a:spcPct val="115000"/>
              </a:lnSpc>
              <a:spcBef>
                <a:spcPts val="0"/>
              </a:spcBef>
              <a:spcAft>
                <a:spcPts val="0"/>
              </a:spcAft>
              <a:buClr>
                <a:schemeClr val="dk2"/>
              </a:buClr>
              <a:buSzPts val="2500"/>
              <a:buChar char="■"/>
              <a:defRPr sz="2500">
                <a:solidFill>
                  <a:schemeClr val="dk2"/>
                </a:solidFill>
              </a:defRPr>
            </a:lvl6pPr>
            <a:lvl7pPr indent="-387350" lvl="6" marL="3200400">
              <a:lnSpc>
                <a:spcPct val="115000"/>
              </a:lnSpc>
              <a:spcBef>
                <a:spcPts val="0"/>
              </a:spcBef>
              <a:spcAft>
                <a:spcPts val="0"/>
              </a:spcAft>
              <a:buClr>
                <a:schemeClr val="dk2"/>
              </a:buClr>
              <a:buSzPts val="2500"/>
              <a:buChar char="●"/>
              <a:defRPr sz="2500">
                <a:solidFill>
                  <a:schemeClr val="dk2"/>
                </a:solidFill>
              </a:defRPr>
            </a:lvl7pPr>
            <a:lvl8pPr indent="-387350" lvl="7" marL="3657600">
              <a:lnSpc>
                <a:spcPct val="115000"/>
              </a:lnSpc>
              <a:spcBef>
                <a:spcPts val="0"/>
              </a:spcBef>
              <a:spcAft>
                <a:spcPts val="0"/>
              </a:spcAft>
              <a:buClr>
                <a:schemeClr val="dk2"/>
              </a:buClr>
              <a:buSzPts val="2500"/>
              <a:buChar char="○"/>
              <a:defRPr sz="2500">
                <a:solidFill>
                  <a:schemeClr val="dk2"/>
                </a:solidFill>
              </a:defRPr>
            </a:lvl8pPr>
            <a:lvl9pPr indent="-387350" lvl="8" marL="4114800">
              <a:lnSpc>
                <a:spcPct val="115000"/>
              </a:lnSpc>
              <a:spcBef>
                <a:spcPts val="0"/>
              </a:spcBef>
              <a:spcAft>
                <a:spcPts val="0"/>
              </a:spcAft>
              <a:buClr>
                <a:schemeClr val="dk2"/>
              </a:buClr>
              <a:buSzPts val="2500"/>
              <a:buChar char="■"/>
              <a:defRPr sz="2500">
                <a:solidFill>
                  <a:schemeClr val="dk2"/>
                </a:solidFill>
              </a:defRPr>
            </a:lvl9pPr>
          </a:lstStyle>
          <a:p/>
        </p:txBody>
      </p:sp>
      <p:sp>
        <p:nvSpPr>
          <p:cNvPr id="8" name="Google Shape;8;p1"/>
          <p:cNvSpPr txBox="1"/>
          <p:nvPr>
            <p:ph idx="12" type="sldNum"/>
          </p:nvPr>
        </p:nvSpPr>
        <p:spPr>
          <a:xfrm>
            <a:off x="14009576" y="9693616"/>
            <a:ext cx="907200" cy="818100"/>
          </a:xfrm>
          <a:prstGeom prst="rect">
            <a:avLst/>
          </a:prstGeom>
          <a:noFill/>
          <a:ln>
            <a:noFill/>
          </a:ln>
        </p:spPr>
        <p:txBody>
          <a:bodyPr anchorCtr="0" anchor="ctr" bIns="164125" lIns="164125" spcFirstLastPara="1" rIns="164125" wrap="square" tIns="164125">
            <a:normAutofit/>
          </a:bodyPr>
          <a:lstStyle>
            <a:lvl1pPr lvl="0" algn="r">
              <a:buNone/>
              <a:defRPr sz="1800">
                <a:solidFill>
                  <a:schemeClr val="dk2"/>
                </a:solidFill>
              </a:defRPr>
            </a:lvl1pPr>
            <a:lvl2pPr lvl="1" algn="r">
              <a:buNone/>
              <a:defRPr sz="1800">
                <a:solidFill>
                  <a:schemeClr val="dk2"/>
                </a:solidFill>
              </a:defRPr>
            </a:lvl2pPr>
            <a:lvl3pPr lvl="2" algn="r">
              <a:buNone/>
              <a:defRPr sz="1800">
                <a:solidFill>
                  <a:schemeClr val="dk2"/>
                </a:solidFill>
              </a:defRPr>
            </a:lvl3pPr>
            <a:lvl4pPr lvl="3" algn="r">
              <a:buNone/>
              <a:defRPr sz="1800">
                <a:solidFill>
                  <a:schemeClr val="dk2"/>
                </a:solidFill>
              </a:defRPr>
            </a:lvl4pPr>
            <a:lvl5pPr lvl="4" algn="r">
              <a:buNone/>
              <a:defRPr sz="1800">
                <a:solidFill>
                  <a:schemeClr val="dk2"/>
                </a:solidFill>
              </a:defRPr>
            </a:lvl5pPr>
            <a:lvl6pPr lvl="5" algn="r">
              <a:buNone/>
              <a:defRPr sz="1800">
                <a:solidFill>
                  <a:schemeClr val="dk2"/>
                </a:solidFill>
              </a:defRPr>
            </a:lvl6pPr>
            <a:lvl7pPr lvl="6" algn="r">
              <a:buNone/>
              <a:defRPr sz="1800">
                <a:solidFill>
                  <a:schemeClr val="dk2"/>
                </a:solidFill>
              </a:defRPr>
            </a:lvl7pPr>
            <a:lvl8pPr lvl="7" algn="r">
              <a:buNone/>
              <a:defRPr sz="1800">
                <a:solidFill>
                  <a:schemeClr val="dk2"/>
                </a:solidFill>
              </a:defRPr>
            </a:lvl8pPr>
            <a:lvl9pPr lvl="8" algn="r">
              <a:buNone/>
              <a:defRPr sz="18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342300" y="1087325"/>
            <a:ext cx="7047600" cy="122820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sz="1800">
                <a:solidFill>
                  <a:schemeClr val="dk2"/>
                </a:solidFill>
              </a:rPr>
              <a:t>Background</a:t>
            </a:r>
            <a:endParaRPr b="1" sz="1800">
              <a:solidFill>
                <a:schemeClr val="dk2"/>
              </a:solidFill>
            </a:endParaRPr>
          </a:p>
        </p:txBody>
      </p:sp>
      <p:sp>
        <p:nvSpPr>
          <p:cNvPr id="55" name="Google Shape;55;p13"/>
          <p:cNvSpPr txBox="1"/>
          <p:nvPr/>
        </p:nvSpPr>
        <p:spPr>
          <a:xfrm>
            <a:off x="7752200" y="1087325"/>
            <a:ext cx="7047600" cy="425880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sz="1800">
                <a:solidFill>
                  <a:schemeClr val="dk2"/>
                </a:solidFill>
              </a:rPr>
              <a:t>Countermeasures</a:t>
            </a:r>
            <a:endParaRPr b="1" sz="1800">
              <a:solidFill>
                <a:schemeClr val="dk2"/>
              </a:solidFill>
            </a:endParaRPr>
          </a:p>
        </p:txBody>
      </p:sp>
      <p:sp>
        <p:nvSpPr>
          <p:cNvPr id="56" name="Google Shape;56;p13"/>
          <p:cNvSpPr txBox="1"/>
          <p:nvPr/>
        </p:nvSpPr>
        <p:spPr>
          <a:xfrm>
            <a:off x="331250" y="2471626"/>
            <a:ext cx="7047600" cy="307320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sz="1800">
                <a:solidFill>
                  <a:schemeClr val="dk2"/>
                </a:solidFill>
              </a:rPr>
              <a:t>Current State</a:t>
            </a:r>
            <a:endParaRPr b="1" sz="1800">
              <a:solidFill>
                <a:schemeClr val="dk2"/>
              </a:solidFill>
            </a:endParaRPr>
          </a:p>
        </p:txBody>
      </p:sp>
      <p:sp>
        <p:nvSpPr>
          <p:cNvPr id="57" name="Google Shape;57;p13"/>
          <p:cNvSpPr txBox="1"/>
          <p:nvPr/>
        </p:nvSpPr>
        <p:spPr>
          <a:xfrm>
            <a:off x="7752200" y="8416675"/>
            <a:ext cx="7047600" cy="199350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sz="1800">
                <a:solidFill>
                  <a:schemeClr val="dk2"/>
                </a:solidFill>
              </a:rPr>
              <a:t>Determine</a:t>
            </a:r>
            <a:endParaRPr b="1" sz="1800">
              <a:solidFill>
                <a:schemeClr val="dk2"/>
              </a:solidFill>
            </a:endParaRPr>
          </a:p>
        </p:txBody>
      </p:sp>
      <p:sp>
        <p:nvSpPr>
          <p:cNvPr id="58" name="Google Shape;58;p13"/>
          <p:cNvSpPr txBox="1"/>
          <p:nvPr/>
        </p:nvSpPr>
        <p:spPr>
          <a:xfrm>
            <a:off x="331250" y="5748650"/>
            <a:ext cx="7047600" cy="87600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sz="1800">
                <a:solidFill>
                  <a:schemeClr val="dk2"/>
                </a:solidFill>
              </a:rPr>
              <a:t>Improvement Objective</a:t>
            </a:r>
            <a:endParaRPr b="1" sz="1800">
              <a:solidFill>
                <a:schemeClr val="dk2"/>
              </a:solidFill>
            </a:endParaRPr>
          </a:p>
        </p:txBody>
      </p:sp>
      <p:sp>
        <p:nvSpPr>
          <p:cNvPr id="59" name="Google Shape;59;p13"/>
          <p:cNvSpPr txBox="1"/>
          <p:nvPr/>
        </p:nvSpPr>
        <p:spPr>
          <a:xfrm>
            <a:off x="7741150" y="5544825"/>
            <a:ext cx="7047600" cy="267030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sz="1800">
                <a:solidFill>
                  <a:schemeClr val="dk2"/>
                </a:solidFill>
              </a:rPr>
              <a:t>Deploy</a:t>
            </a:r>
            <a:endParaRPr b="1" sz="1800">
              <a:solidFill>
                <a:schemeClr val="dk2"/>
              </a:solidFill>
            </a:endParaRPr>
          </a:p>
        </p:txBody>
      </p:sp>
      <p:sp>
        <p:nvSpPr>
          <p:cNvPr id="60" name="Google Shape;60;p13"/>
          <p:cNvSpPr txBox="1"/>
          <p:nvPr/>
        </p:nvSpPr>
        <p:spPr>
          <a:xfrm>
            <a:off x="331250" y="6828475"/>
            <a:ext cx="7047600" cy="358170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sz="1800">
                <a:solidFill>
                  <a:schemeClr val="dk2"/>
                </a:solidFill>
              </a:rPr>
              <a:t>Root Cause Analysis</a:t>
            </a:r>
            <a:endParaRPr b="1" sz="1800">
              <a:solidFill>
                <a:schemeClr val="dk2"/>
              </a:solidFill>
            </a:endParaRPr>
          </a:p>
        </p:txBody>
      </p:sp>
      <p:sp>
        <p:nvSpPr>
          <p:cNvPr id="61" name="Google Shape;61;p13"/>
          <p:cNvSpPr txBox="1"/>
          <p:nvPr/>
        </p:nvSpPr>
        <p:spPr>
          <a:xfrm>
            <a:off x="331250" y="201350"/>
            <a:ext cx="7047600" cy="52350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sz="1800">
                <a:solidFill>
                  <a:schemeClr val="dk2"/>
                </a:solidFill>
              </a:rPr>
              <a:t>Name of Improvement</a:t>
            </a:r>
            <a:endParaRPr b="1" sz="1800">
              <a:solidFill>
                <a:schemeClr val="dk2"/>
              </a:solidFill>
            </a:endParaRPr>
          </a:p>
        </p:txBody>
      </p:sp>
      <p:sp>
        <p:nvSpPr>
          <p:cNvPr id="62" name="Google Shape;62;p13"/>
          <p:cNvSpPr txBox="1"/>
          <p:nvPr/>
        </p:nvSpPr>
        <p:spPr>
          <a:xfrm>
            <a:off x="7741150" y="161300"/>
            <a:ext cx="3252900" cy="52350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sz="1800">
                <a:solidFill>
                  <a:schemeClr val="dk2"/>
                </a:solidFill>
              </a:rPr>
              <a:t>Owner</a:t>
            </a:r>
            <a:endParaRPr b="1" sz="1800">
              <a:solidFill>
                <a:schemeClr val="dk2"/>
              </a:solidFill>
            </a:endParaRPr>
          </a:p>
        </p:txBody>
      </p:sp>
      <p:sp>
        <p:nvSpPr>
          <p:cNvPr id="63" name="Google Shape;63;p13"/>
          <p:cNvSpPr txBox="1"/>
          <p:nvPr/>
        </p:nvSpPr>
        <p:spPr>
          <a:xfrm>
            <a:off x="11356350" y="161300"/>
            <a:ext cx="3252900" cy="52350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sz="1800">
                <a:solidFill>
                  <a:schemeClr val="dk2"/>
                </a:solidFill>
              </a:rPr>
              <a:t>Date</a:t>
            </a:r>
            <a:endParaRPr b="1" sz="1800">
              <a:solidFill>
                <a:schemeClr val="dk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4"/>
          <p:cNvSpPr txBox="1"/>
          <p:nvPr/>
        </p:nvSpPr>
        <p:spPr>
          <a:xfrm>
            <a:off x="342300" y="1087325"/>
            <a:ext cx="7047600" cy="122820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sz="1800">
                <a:solidFill>
                  <a:schemeClr val="dk2"/>
                </a:solidFill>
              </a:rPr>
              <a:t>Background - why are we talking about this?</a:t>
            </a:r>
            <a:endParaRPr b="1" sz="1800">
              <a:solidFill>
                <a:schemeClr val="dk2"/>
              </a:solidFill>
            </a:endParaRPr>
          </a:p>
          <a:p>
            <a:pPr indent="0" lvl="0" marL="0" rtl="0" algn="ctr">
              <a:lnSpc>
                <a:spcPct val="115000"/>
              </a:lnSpc>
              <a:spcBef>
                <a:spcPts val="0"/>
              </a:spcBef>
              <a:spcAft>
                <a:spcPts val="0"/>
              </a:spcAft>
              <a:buNone/>
            </a:pPr>
            <a:r>
              <a:rPr lang="en-GB" sz="1200">
                <a:solidFill>
                  <a:srgbClr val="666666"/>
                </a:solidFill>
              </a:rPr>
              <a:t>What is the purpose, the business reason for choosing this issue? What specific perfomance measure needs to be improved?</a:t>
            </a:r>
            <a:endParaRPr sz="1200">
              <a:solidFill>
                <a:srgbClr val="666666"/>
              </a:solidFill>
            </a:endParaRPr>
          </a:p>
          <a:p>
            <a:pPr indent="0" lvl="0" marL="0" rtl="0" algn="ctr">
              <a:lnSpc>
                <a:spcPct val="115000"/>
              </a:lnSpc>
              <a:spcBef>
                <a:spcPts val="0"/>
              </a:spcBef>
              <a:spcAft>
                <a:spcPts val="0"/>
              </a:spcAft>
              <a:buNone/>
            </a:pPr>
            <a:r>
              <a:rPr lang="en-GB" sz="1200">
                <a:solidFill>
                  <a:srgbClr val="666666"/>
                </a:solidFill>
              </a:rPr>
              <a:t>What is the strategic, operational, historical, or organizational context of the situation?</a:t>
            </a:r>
            <a:endParaRPr sz="1200">
              <a:solidFill>
                <a:srgbClr val="666666"/>
              </a:solidFill>
            </a:endParaRPr>
          </a:p>
          <a:p>
            <a:pPr indent="0" lvl="0" marL="0" rtl="0" algn="l">
              <a:spcBef>
                <a:spcPts val="0"/>
              </a:spcBef>
              <a:spcAft>
                <a:spcPts val="0"/>
              </a:spcAft>
              <a:buNone/>
            </a:pPr>
            <a:r>
              <a:t/>
            </a:r>
            <a:endParaRPr b="1" sz="1800">
              <a:solidFill>
                <a:srgbClr val="666666"/>
              </a:solidFill>
            </a:endParaRPr>
          </a:p>
        </p:txBody>
      </p:sp>
      <p:sp>
        <p:nvSpPr>
          <p:cNvPr id="69" name="Google Shape;69;p14"/>
          <p:cNvSpPr txBox="1"/>
          <p:nvPr/>
        </p:nvSpPr>
        <p:spPr>
          <a:xfrm>
            <a:off x="7752200" y="1087325"/>
            <a:ext cx="7047600" cy="425880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sz="1800">
                <a:solidFill>
                  <a:schemeClr val="dk2"/>
                </a:solidFill>
              </a:rPr>
              <a:t>Countermeasures</a:t>
            </a:r>
            <a:endParaRPr b="1" sz="1800">
              <a:solidFill>
                <a:schemeClr val="dk2"/>
              </a:solidFill>
            </a:endParaRPr>
          </a:p>
          <a:p>
            <a:pPr indent="0" lvl="0" marL="0" rtl="0" algn="l">
              <a:spcBef>
                <a:spcPts val="0"/>
              </a:spcBef>
              <a:spcAft>
                <a:spcPts val="0"/>
              </a:spcAft>
              <a:buNone/>
            </a:pPr>
            <a:r>
              <a:t/>
            </a:r>
            <a:endParaRPr b="1" sz="1800">
              <a:solidFill>
                <a:schemeClr val="dk2"/>
              </a:solidFill>
            </a:endParaRPr>
          </a:p>
          <a:p>
            <a:pPr indent="0" lvl="0" marL="0" rtl="0" algn="l">
              <a:spcBef>
                <a:spcPts val="0"/>
              </a:spcBef>
              <a:spcAft>
                <a:spcPts val="0"/>
              </a:spcAft>
              <a:buNone/>
            </a:pPr>
            <a:r>
              <a:rPr lang="en-GB" sz="1200">
                <a:solidFill>
                  <a:srgbClr val="666666"/>
                </a:solidFill>
                <a:highlight>
                  <a:srgbClr val="FFFFFF"/>
                </a:highlight>
              </a:rPr>
              <a:t>What are the options for addressing the gaps and improving performance in the current situation?</a:t>
            </a:r>
            <a:endParaRPr sz="1200">
              <a:solidFill>
                <a:srgbClr val="666666"/>
              </a:solidFill>
              <a:highlight>
                <a:srgbClr val="FFFFFF"/>
              </a:highlight>
            </a:endParaRPr>
          </a:p>
          <a:p>
            <a:pPr indent="0" lvl="0" marL="0" rtl="0" algn="l">
              <a:spcBef>
                <a:spcPts val="0"/>
              </a:spcBef>
              <a:spcAft>
                <a:spcPts val="0"/>
              </a:spcAft>
              <a:buNone/>
            </a:pPr>
            <a:r>
              <a:rPr lang="en-GB" sz="1200">
                <a:solidFill>
                  <a:srgbClr val="666666"/>
                </a:solidFill>
                <a:highlight>
                  <a:srgbClr val="FFFFFF"/>
                </a:highlight>
              </a:rPr>
              <a:t>Always start with two or three alternatives to evaluate. How do they compare in effectiveness, feasibility, and potential disruption? What are their relative costs and benefits? Which do you recommend and why?</a:t>
            </a:r>
            <a:endParaRPr sz="1200">
              <a:solidFill>
                <a:srgbClr val="666666"/>
              </a:solidFill>
              <a:highlight>
                <a:srgbClr val="FFFFFF"/>
              </a:highlight>
            </a:endParaRPr>
          </a:p>
          <a:p>
            <a:pPr indent="0" lvl="0" marL="0" rtl="0" algn="l">
              <a:spcBef>
                <a:spcPts val="0"/>
              </a:spcBef>
              <a:spcAft>
                <a:spcPts val="0"/>
              </a:spcAft>
              <a:buNone/>
            </a:pPr>
            <a:r>
              <a:rPr lang="en-GB" sz="1200">
                <a:solidFill>
                  <a:srgbClr val="666666"/>
                </a:solidFill>
                <a:highlight>
                  <a:srgbClr val="FFFFFF"/>
                </a:highlight>
              </a:rPr>
              <a:t>Show how your proposed actions will address the specific causes of the gaps or constraints you identified in your analysis. The link should be clear and explicit!</a:t>
            </a:r>
            <a:endParaRPr b="1" sz="1800">
              <a:solidFill>
                <a:srgbClr val="666666"/>
              </a:solidFill>
            </a:endParaRPr>
          </a:p>
        </p:txBody>
      </p:sp>
      <p:sp>
        <p:nvSpPr>
          <p:cNvPr id="70" name="Google Shape;70;p14"/>
          <p:cNvSpPr txBox="1"/>
          <p:nvPr/>
        </p:nvSpPr>
        <p:spPr>
          <a:xfrm>
            <a:off x="331250" y="2471626"/>
            <a:ext cx="7047600" cy="307320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sz="1800">
                <a:solidFill>
                  <a:schemeClr val="dk2"/>
                </a:solidFill>
              </a:rPr>
              <a:t>Current State</a:t>
            </a:r>
            <a:endParaRPr b="1" sz="1800">
              <a:solidFill>
                <a:schemeClr val="dk2"/>
              </a:solidFill>
            </a:endParaRPr>
          </a:p>
          <a:p>
            <a:pPr indent="0" lvl="0" marL="0" rtl="0" algn="l">
              <a:spcBef>
                <a:spcPts val="0"/>
              </a:spcBef>
              <a:spcAft>
                <a:spcPts val="0"/>
              </a:spcAft>
              <a:buNone/>
            </a:pPr>
            <a:r>
              <a:t/>
            </a:r>
            <a:endParaRPr b="1" sz="1800">
              <a:solidFill>
                <a:schemeClr val="dk2"/>
              </a:solidFill>
            </a:endParaRPr>
          </a:p>
          <a:p>
            <a:pPr indent="0" lvl="0" marL="0" rtl="0" algn="l">
              <a:spcBef>
                <a:spcPts val="0"/>
              </a:spcBef>
              <a:spcAft>
                <a:spcPts val="0"/>
              </a:spcAft>
              <a:buNone/>
            </a:pPr>
            <a:r>
              <a:rPr lang="en-GB" sz="1200">
                <a:solidFill>
                  <a:srgbClr val="666666"/>
                </a:solidFill>
                <a:highlight>
                  <a:srgbClr val="FFFFFF"/>
                </a:highlight>
              </a:rPr>
              <a:t>What is the problem or need—the gap in performance? What is happening now versus what you want or needs to be happening? Have you been to the gemba?</a:t>
            </a:r>
            <a:endParaRPr sz="1200">
              <a:solidFill>
                <a:srgbClr val="666666"/>
              </a:solidFill>
              <a:highlight>
                <a:srgbClr val="FFFFFF"/>
              </a:highlight>
            </a:endParaRPr>
          </a:p>
          <a:p>
            <a:pPr indent="0" lvl="0" marL="0" rtl="0" algn="l">
              <a:spcBef>
                <a:spcPts val="0"/>
              </a:spcBef>
              <a:spcAft>
                <a:spcPts val="0"/>
              </a:spcAft>
              <a:buNone/>
            </a:pPr>
            <a:r>
              <a:rPr lang="en-GB" sz="1200">
                <a:solidFill>
                  <a:srgbClr val="666666"/>
                </a:solidFill>
                <a:highlight>
                  <a:srgbClr val="FFFFFF"/>
                </a:highlight>
              </a:rPr>
              <a:t>What facts or data indicate there is a problem? What specific conditions indicate that you have a problem or need? Where and how much? Can you break the problem into smaller pieces?</a:t>
            </a:r>
            <a:endParaRPr sz="1200">
              <a:solidFill>
                <a:srgbClr val="666666"/>
              </a:solidFill>
              <a:highlight>
                <a:srgbClr val="FFFFFF"/>
              </a:highlight>
            </a:endParaRPr>
          </a:p>
          <a:p>
            <a:pPr indent="0" lvl="0" marL="0" rtl="0" algn="l">
              <a:spcBef>
                <a:spcPts val="0"/>
              </a:spcBef>
              <a:spcAft>
                <a:spcPts val="0"/>
              </a:spcAft>
              <a:buNone/>
            </a:pPr>
            <a:r>
              <a:rPr lang="en-GB" sz="1200">
                <a:solidFill>
                  <a:srgbClr val="666666"/>
                </a:solidFill>
                <a:highlight>
                  <a:srgbClr val="FFFFFF"/>
                </a:highlight>
              </a:rPr>
              <a:t>Show facts and processes visually using charts, graphs, maps, etc</a:t>
            </a:r>
            <a:endParaRPr b="1" sz="1800">
              <a:solidFill>
                <a:srgbClr val="666666"/>
              </a:solidFill>
            </a:endParaRPr>
          </a:p>
        </p:txBody>
      </p:sp>
      <p:sp>
        <p:nvSpPr>
          <p:cNvPr id="71" name="Google Shape;71;p14"/>
          <p:cNvSpPr txBox="1"/>
          <p:nvPr/>
        </p:nvSpPr>
        <p:spPr>
          <a:xfrm>
            <a:off x="7752200" y="8416675"/>
            <a:ext cx="7047600" cy="199350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sz="1800">
                <a:solidFill>
                  <a:schemeClr val="dk2"/>
                </a:solidFill>
              </a:rPr>
              <a:t>Determine</a:t>
            </a:r>
            <a:endParaRPr b="1" sz="1800">
              <a:solidFill>
                <a:schemeClr val="dk2"/>
              </a:solidFill>
            </a:endParaRPr>
          </a:p>
          <a:p>
            <a:pPr indent="0" lvl="0" marL="0" rtl="0" algn="l">
              <a:spcBef>
                <a:spcPts val="0"/>
              </a:spcBef>
              <a:spcAft>
                <a:spcPts val="0"/>
              </a:spcAft>
              <a:buNone/>
            </a:pPr>
            <a:r>
              <a:rPr lang="en-GB" sz="1200">
                <a:solidFill>
                  <a:srgbClr val="666666"/>
                </a:solidFill>
                <a:highlight>
                  <a:srgbClr val="FFFFFF"/>
                </a:highlight>
              </a:rPr>
              <a:t>How and when will you know if plans have been followed and the actions have had the impact planned and needed?</a:t>
            </a:r>
            <a:endParaRPr sz="1200">
              <a:solidFill>
                <a:srgbClr val="666666"/>
              </a:solidFill>
              <a:highlight>
                <a:srgbClr val="FFFFFF"/>
              </a:highlight>
            </a:endParaRPr>
          </a:p>
          <a:p>
            <a:pPr indent="0" lvl="0" marL="0" rtl="0" algn="l">
              <a:spcBef>
                <a:spcPts val="0"/>
              </a:spcBef>
              <a:spcAft>
                <a:spcPts val="0"/>
              </a:spcAft>
              <a:buNone/>
            </a:pPr>
            <a:r>
              <a:rPr lang="en-GB" sz="1200">
                <a:solidFill>
                  <a:srgbClr val="666666"/>
                </a:solidFill>
                <a:highlight>
                  <a:srgbClr val="FFFFFF"/>
                </a:highlight>
              </a:rPr>
              <a:t>How will you know if you meet your targets? How will you know if you reduced the gap in performance? </a:t>
            </a:r>
            <a:endParaRPr sz="1200">
              <a:solidFill>
                <a:srgbClr val="666666"/>
              </a:solidFill>
              <a:highlight>
                <a:srgbClr val="FFFFFF"/>
              </a:highlight>
            </a:endParaRPr>
          </a:p>
          <a:p>
            <a:pPr indent="0" lvl="0" marL="0" rtl="0" algn="l">
              <a:spcBef>
                <a:spcPts val="0"/>
              </a:spcBef>
              <a:spcAft>
                <a:spcPts val="0"/>
              </a:spcAft>
              <a:buNone/>
            </a:pPr>
            <a:r>
              <a:rPr lang="en-GB" sz="1200">
                <a:solidFill>
                  <a:srgbClr val="666666"/>
                </a:solidFill>
                <a:highlight>
                  <a:srgbClr val="FFFFFF"/>
                </a:highlight>
              </a:rPr>
              <a:t>Identify SPECIFIC impact of the activities/changes from the project or improvement event.</a:t>
            </a:r>
            <a:endParaRPr sz="1200">
              <a:solidFill>
                <a:srgbClr val="666666"/>
              </a:solidFill>
              <a:highlight>
                <a:srgbClr val="FFFFFF"/>
              </a:highlight>
            </a:endParaRPr>
          </a:p>
          <a:p>
            <a:pPr indent="0" lvl="0" marL="0" rtl="0" algn="l">
              <a:spcBef>
                <a:spcPts val="0"/>
              </a:spcBef>
              <a:spcAft>
                <a:spcPts val="0"/>
              </a:spcAft>
              <a:buNone/>
            </a:pPr>
            <a:r>
              <a:rPr lang="en-GB" sz="1200">
                <a:solidFill>
                  <a:srgbClr val="666666"/>
                </a:solidFill>
                <a:highlight>
                  <a:srgbClr val="FFFFFF"/>
                </a:highlight>
              </a:rPr>
              <a:t>Please add a before / after bar chart if possible</a:t>
            </a:r>
            <a:endParaRPr sz="1200">
              <a:solidFill>
                <a:srgbClr val="666666"/>
              </a:solidFill>
              <a:highlight>
                <a:srgbClr val="FFFFFF"/>
              </a:highlight>
            </a:endParaRPr>
          </a:p>
          <a:p>
            <a:pPr indent="0" lvl="0" marL="0" rtl="0" algn="l">
              <a:spcBef>
                <a:spcPts val="0"/>
              </a:spcBef>
              <a:spcAft>
                <a:spcPts val="0"/>
              </a:spcAft>
              <a:buNone/>
            </a:pPr>
            <a:r>
              <a:rPr lang="en-GB" sz="1200">
                <a:solidFill>
                  <a:srgbClr val="666666"/>
                </a:solidFill>
                <a:highlight>
                  <a:srgbClr val="FFFFFF"/>
                </a:highlight>
              </a:rPr>
              <a:t>What related issues or unintended consequences do you anticipate? What contingencies can you anticipate? What processes will you use to enable, assure, and sustain success? How will you share your learnings with other areas?</a:t>
            </a:r>
            <a:endParaRPr sz="1200">
              <a:solidFill>
                <a:srgbClr val="666666"/>
              </a:solidFill>
              <a:highlight>
                <a:srgbClr val="FFFFFF"/>
              </a:highlight>
            </a:endParaRPr>
          </a:p>
        </p:txBody>
      </p:sp>
      <p:sp>
        <p:nvSpPr>
          <p:cNvPr id="72" name="Google Shape;72;p14"/>
          <p:cNvSpPr txBox="1"/>
          <p:nvPr/>
        </p:nvSpPr>
        <p:spPr>
          <a:xfrm>
            <a:off x="331250" y="5748650"/>
            <a:ext cx="7047600" cy="87600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sz="1800">
                <a:solidFill>
                  <a:schemeClr val="dk2"/>
                </a:solidFill>
              </a:rPr>
              <a:t>Improvement Objective</a:t>
            </a:r>
            <a:endParaRPr b="1" sz="1800">
              <a:solidFill>
                <a:schemeClr val="dk2"/>
              </a:solidFill>
            </a:endParaRPr>
          </a:p>
          <a:p>
            <a:pPr indent="0" lvl="0" marL="0" rtl="0" algn="l">
              <a:spcBef>
                <a:spcPts val="0"/>
              </a:spcBef>
              <a:spcAft>
                <a:spcPts val="0"/>
              </a:spcAft>
              <a:buNone/>
            </a:pPr>
            <a:r>
              <a:rPr b="1" lang="en-GB" sz="1200">
                <a:solidFill>
                  <a:schemeClr val="dk2"/>
                </a:solidFill>
              </a:rPr>
              <a:t>To increase/decrease &lt;measure&gt; from x to y by &lt;date&gt;</a:t>
            </a:r>
            <a:endParaRPr b="1" sz="1200">
              <a:solidFill>
                <a:schemeClr val="dk2"/>
              </a:solidFill>
            </a:endParaRPr>
          </a:p>
        </p:txBody>
      </p:sp>
      <p:sp>
        <p:nvSpPr>
          <p:cNvPr id="73" name="Google Shape;73;p14"/>
          <p:cNvSpPr txBox="1"/>
          <p:nvPr/>
        </p:nvSpPr>
        <p:spPr>
          <a:xfrm>
            <a:off x="7741150" y="5544825"/>
            <a:ext cx="7047600" cy="267030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sz="1800">
                <a:solidFill>
                  <a:schemeClr val="dk2"/>
                </a:solidFill>
              </a:rPr>
              <a:t>Deploy</a:t>
            </a:r>
            <a:endParaRPr b="1" sz="1800">
              <a:solidFill>
                <a:schemeClr val="dk2"/>
              </a:solidFill>
            </a:endParaRPr>
          </a:p>
          <a:p>
            <a:pPr indent="0" lvl="0" marL="0" rtl="0" algn="l">
              <a:spcBef>
                <a:spcPts val="0"/>
              </a:spcBef>
              <a:spcAft>
                <a:spcPts val="0"/>
              </a:spcAft>
              <a:buNone/>
            </a:pPr>
            <a:r>
              <a:t/>
            </a:r>
            <a:endParaRPr b="1" sz="1800">
              <a:solidFill>
                <a:srgbClr val="666666"/>
              </a:solidFill>
            </a:endParaRPr>
          </a:p>
          <a:p>
            <a:pPr indent="0" lvl="0" marL="0" rtl="0" algn="l">
              <a:spcBef>
                <a:spcPts val="0"/>
              </a:spcBef>
              <a:spcAft>
                <a:spcPts val="0"/>
              </a:spcAft>
              <a:buNone/>
            </a:pPr>
            <a:r>
              <a:rPr lang="en-GB" sz="1200">
                <a:solidFill>
                  <a:srgbClr val="666666"/>
                </a:solidFill>
                <a:highlight>
                  <a:srgbClr val="FFFFFF"/>
                </a:highlight>
              </a:rPr>
              <a:t>What will be the main actions and outcomes in the implementation process and in what sequence?</a:t>
            </a:r>
            <a:endParaRPr sz="1200">
              <a:solidFill>
                <a:srgbClr val="666666"/>
              </a:solidFill>
              <a:highlight>
                <a:srgbClr val="FFFFFF"/>
              </a:highlight>
            </a:endParaRPr>
          </a:p>
          <a:p>
            <a:pPr indent="0" lvl="0" marL="0" rtl="0" algn="l">
              <a:spcBef>
                <a:spcPts val="0"/>
              </a:spcBef>
              <a:spcAft>
                <a:spcPts val="0"/>
              </a:spcAft>
              <a:buNone/>
            </a:pPr>
            <a:r>
              <a:rPr lang="en-GB" sz="1200">
                <a:solidFill>
                  <a:srgbClr val="666666"/>
                </a:solidFill>
                <a:highlight>
                  <a:srgbClr val="FFFFFF"/>
                </a:highlight>
              </a:rPr>
              <a:t>What support and resources will be required? Who will be responsible for what, when, and how much? How will you measure effectiveness? When will progress be reviewed and by whom?</a:t>
            </a:r>
            <a:endParaRPr sz="1200">
              <a:solidFill>
                <a:srgbClr val="666666"/>
              </a:solidFill>
              <a:highlight>
                <a:srgbClr val="FFFFFF"/>
              </a:highlight>
            </a:endParaRPr>
          </a:p>
          <a:p>
            <a:pPr indent="0" lvl="0" marL="0" rtl="0" algn="l">
              <a:spcBef>
                <a:spcPts val="0"/>
              </a:spcBef>
              <a:spcAft>
                <a:spcPts val="0"/>
              </a:spcAft>
              <a:buNone/>
            </a:pPr>
            <a:r>
              <a:rPr lang="en-GB" sz="1200">
                <a:solidFill>
                  <a:srgbClr val="666666"/>
                </a:solidFill>
                <a:highlight>
                  <a:srgbClr val="FFFFFF"/>
                </a:highlight>
              </a:rPr>
              <a:t>Use a Gantt chart (or similar diagram) to display actions, steps, outcomes, timelines, and roles.</a:t>
            </a:r>
            <a:endParaRPr b="1" sz="1800">
              <a:solidFill>
                <a:srgbClr val="666666"/>
              </a:solidFill>
            </a:endParaRPr>
          </a:p>
        </p:txBody>
      </p:sp>
      <p:sp>
        <p:nvSpPr>
          <p:cNvPr id="74" name="Google Shape;74;p14"/>
          <p:cNvSpPr txBox="1"/>
          <p:nvPr/>
        </p:nvSpPr>
        <p:spPr>
          <a:xfrm>
            <a:off x="331250" y="6828475"/>
            <a:ext cx="7047600" cy="358170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sz="1800">
                <a:solidFill>
                  <a:schemeClr val="dk2"/>
                </a:solidFill>
              </a:rPr>
              <a:t>Root Cause Analysis</a:t>
            </a:r>
            <a:endParaRPr b="1" sz="1800">
              <a:solidFill>
                <a:schemeClr val="dk2"/>
              </a:solidFill>
            </a:endParaRPr>
          </a:p>
          <a:p>
            <a:pPr indent="0" lvl="0" marL="0" rtl="0" algn="l">
              <a:spcBef>
                <a:spcPts val="0"/>
              </a:spcBef>
              <a:spcAft>
                <a:spcPts val="0"/>
              </a:spcAft>
              <a:buNone/>
            </a:pPr>
            <a:r>
              <a:t/>
            </a:r>
            <a:endParaRPr b="1" sz="1800">
              <a:solidFill>
                <a:schemeClr val="dk2"/>
              </a:solidFill>
            </a:endParaRPr>
          </a:p>
          <a:p>
            <a:pPr indent="0" lvl="0" marL="0" rtl="0" algn="l">
              <a:spcBef>
                <a:spcPts val="0"/>
              </a:spcBef>
              <a:spcAft>
                <a:spcPts val="0"/>
              </a:spcAft>
              <a:buNone/>
            </a:pPr>
            <a:r>
              <a:rPr lang="en-GB" sz="1200">
                <a:solidFill>
                  <a:srgbClr val="666666"/>
                </a:solidFill>
                <a:highlight>
                  <a:srgbClr val="FFFFFF"/>
                </a:highlight>
              </a:rPr>
              <a:t>What do the specifics of the issues in work processes (location, patterns,</a:t>
            </a:r>
            <a:endParaRPr sz="1200">
              <a:solidFill>
                <a:srgbClr val="666666"/>
              </a:solidFill>
              <a:highlight>
                <a:srgbClr val="FFFFFF"/>
              </a:highlight>
            </a:endParaRPr>
          </a:p>
          <a:p>
            <a:pPr indent="0" lvl="0" marL="0" rtl="0" algn="l">
              <a:spcBef>
                <a:spcPts val="0"/>
              </a:spcBef>
              <a:spcAft>
                <a:spcPts val="0"/>
              </a:spcAft>
              <a:buNone/>
            </a:pPr>
            <a:r>
              <a:rPr lang="en-GB" sz="1200">
                <a:solidFill>
                  <a:srgbClr val="666666"/>
                </a:solidFill>
                <a:highlight>
                  <a:srgbClr val="FFFFFF"/>
                </a:highlight>
              </a:rPr>
              <a:t>trends, factors) indicate about why the performance gap or need exists?</a:t>
            </a:r>
            <a:endParaRPr sz="1200">
              <a:solidFill>
                <a:srgbClr val="666666"/>
              </a:solidFill>
              <a:highlight>
                <a:srgbClr val="FFFFFF"/>
              </a:highlight>
            </a:endParaRPr>
          </a:p>
          <a:p>
            <a:pPr indent="0" lvl="0" marL="0" rtl="0" algn="l">
              <a:spcBef>
                <a:spcPts val="0"/>
              </a:spcBef>
              <a:spcAft>
                <a:spcPts val="0"/>
              </a:spcAft>
              <a:buNone/>
            </a:pPr>
            <a:r>
              <a:rPr lang="en-GB" sz="1200">
                <a:solidFill>
                  <a:srgbClr val="666666"/>
                </a:solidFill>
                <a:highlight>
                  <a:srgbClr val="FFFFFF"/>
                </a:highlight>
              </a:rPr>
              <a:t>What conditions or occurances are preventing you from achieving the goals?</a:t>
            </a:r>
            <a:endParaRPr sz="1200">
              <a:solidFill>
                <a:srgbClr val="666666"/>
              </a:solidFill>
              <a:highlight>
                <a:srgbClr val="FFFFFF"/>
              </a:highlight>
            </a:endParaRPr>
          </a:p>
          <a:p>
            <a:pPr indent="0" lvl="0" marL="0" rtl="0" algn="l">
              <a:spcBef>
                <a:spcPts val="0"/>
              </a:spcBef>
              <a:spcAft>
                <a:spcPts val="0"/>
              </a:spcAft>
              <a:buNone/>
            </a:pPr>
            <a:r>
              <a:rPr lang="en-GB" sz="1200">
                <a:solidFill>
                  <a:srgbClr val="666666"/>
                </a:solidFill>
                <a:highlight>
                  <a:srgbClr val="FFFFFF"/>
                </a:highlight>
              </a:rPr>
              <a:t>Why do they exist? What is (are) their cause(s)?</a:t>
            </a:r>
            <a:endParaRPr sz="1200">
              <a:solidFill>
                <a:srgbClr val="666666"/>
              </a:solidFill>
              <a:highlight>
                <a:srgbClr val="FFFFFF"/>
              </a:highlight>
            </a:endParaRPr>
          </a:p>
          <a:p>
            <a:pPr indent="0" lvl="0" marL="0" rtl="0" algn="l">
              <a:spcBef>
                <a:spcPts val="0"/>
              </a:spcBef>
              <a:spcAft>
                <a:spcPts val="0"/>
              </a:spcAft>
              <a:buNone/>
            </a:pPr>
            <a:r>
              <a:rPr lang="en-GB" sz="1200">
                <a:solidFill>
                  <a:srgbClr val="666666"/>
                </a:solidFill>
                <a:highlight>
                  <a:srgbClr val="FFFFFF"/>
                </a:highlight>
              </a:rPr>
              <a:t>Use the simplest problem-analysis tool that will suffice to show</a:t>
            </a:r>
            <a:endParaRPr sz="1200">
              <a:solidFill>
                <a:srgbClr val="666666"/>
              </a:solidFill>
              <a:highlight>
                <a:srgbClr val="FFFFFF"/>
              </a:highlight>
            </a:endParaRPr>
          </a:p>
          <a:p>
            <a:pPr indent="0" lvl="0" marL="0" rtl="0" algn="l">
              <a:spcBef>
                <a:spcPts val="0"/>
              </a:spcBef>
              <a:spcAft>
                <a:spcPts val="0"/>
              </a:spcAft>
              <a:buNone/>
            </a:pPr>
            <a:r>
              <a:rPr lang="en-GB" sz="1200">
                <a:solidFill>
                  <a:srgbClr val="666666"/>
                </a:solidFill>
                <a:highlight>
                  <a:srgbClr val="FFFFFF"/>
                </a:highlight>
              </a:rPr>
              <a:t>cause-and-effect down to root cause. From 5 Whys to 7 QC tools</a:t>
            </a:r>
            <a:endParaRPr sz="1200">
              <a:solidFill>
                <a:srgbClr val="666666"/>
              </a:solidFill>
              <a:highlight>
                <a:srgbClr val="FFFFFF"/>
              </a:highlight>
            </a:endParaRPr>
          </a:p>
          <a:p>
            <a:pPr indent="0" lvl="0" marL="0" rtl="0" algn="l">
              <a:spcBef>
                <a:spcPts val="0"/>
              </a:spcBef>
              <a:spcAft>
                <a:spcPts val="0"/>
              </a:spcAft>
              <a:buNone/>
            </a:pPr>
            <a:r>
              <a:rPr lang="en-GB" sz="1200">
                <a:solidFill>
                  <a:srgbClr val="666666"/>
                </a:solidFill>
                <a:highlight>
                  <a:srgbClr val="FFFFFF"/>
                </a:highlight>
              </a:rPr>
              <a:t>(fishbones, analysis trees, Pareto charts) to more sophisticated</a:t>
            </a:r>
            <a:endParaRPr sz="1200">
              <a:solidFill>
                <a:srgbClr val="666666"/>
              </a:solidFill>
              <a:highlight>
                <a:srgbClr val="FFFFFF"/>
              </a:highlight>
            </a:endParaRPr>
          </a:p>
          <a:p>
            <a:pPr indent="0" lvl="0" marL="0" rtl="0" algn="l">
              <a:spcBef>
                <a:spcPts val="0"/>
              </a:spcBef>
              <a:spcAft>
                <a:spcPts val="0"/>
              </a:spcAft>
              <a:buNone/>
            </a:pPr>
            <a:r>
              <a:rPr lang="en-GB" sz="1200">
                <a:solidFill>
                  <a:srgbClr val="666666"/>
                </a:solidFill>
                <a:highlight>
                  <a:srgbClr val="FFFFFF"/>
                </a:highlight>
              </a:rPr>
              <a:t>SPC, 6 Sigma, and other tools as needed.</a:t>
            </a:r>
            <a:endParaRPr sz="1200">
              <a:solidFill>
                <a:srgbClr val="666666"/>
              </a:solidFill>
              <a:highlight>
                <a:srgbClr val="FFFFFF"/>
              </a:highlight>
            </a:endParaRPr>
          </a:p>
          <a:p>
            <a:pPr indent="0" lvl="0" marL="0" rtl="0" algn="l">
              <a:spcBef>
                <a:spcPts val="0"/>
              </a:spcBef>
              <a:spcAft>
                <a:spcPts val="0"/>
              </a:spcAft>
              <a:buNone/>
            </a:pPr>
            <a:r>
              <a:rPr lang="en-GB" sz="1200">
                <a:solidFill>
                  <a:srgbClr val="666666"/>
                </a:solidFill>
                <a:highlight>
                  <a:srgbClr val="FFFFFF"/>
                </a:highlight>
              </a:rPr>
              <a:t>Test the cause-and-effect logic by asking “why?” downward and</a:t>
            </a:r>
            <a:endParaRPr sz="1200">
              <a:solidFill>
                <a:srgbClr val="666666"/>
              </a:solidFill>
              <a:highlight>
                <a:srgbClr val="FFFFFF"/>
              </a:highlight>
            </a:endParaRPr>
          </a:p>
          <a:p>
            <a:pPr indent="0" lvl="0" marL="0" rtl="0" algn="l">
              <a:spcBef>
                <a:spcPts val="0"/>
              </a:spcBef>
              <a:spcAft>
                <a:spcPts val="0"/>
              </a:spcAft>
              <a:buNone/>
            </a:pPr>
            <a:r>
              <a:rPr lang="en-GB" sz="1200">
                <a:solidFill>
                  <a:srgbClr val="666666"/>
                </a:solidFill>
                <a:highlight>
                  <a:srgbClr val="FFFFFF"/>
                </a:highlight>
              </a:rPr>
              <a:t>stating “therefore” upward.</a:t>
            </a:r>
            <a:endParaRPr b="1" sz="1800">
              <a:solidFill>
                <a:srgbClr val="666666"/>
              </a:solidFill>
            </a:endParaRPr>
          </a:p>
        </p:txBody>
      </p:sp>
      <p:sp>
        <p:nvSpPr>
          <p:cNvPr id="75" name="Google Shape;75;p14"/>
          <p:cNvSpPr txBox="1"/>
          <p:nvPr/>
        </p:nvSpPr>
        <p:spPr>
          <a:xfrm>
            <a:off x="331250" y="201350"/>
            <a:ext cx="7047600" cy="52350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sz="1800">
                <a:solidFill>
                  <a:schemeClr val="dk2"/>
                </a:solidFill>
              </a:rPr>
              <a:t>Name of Improvement</a:t>
            </a:r>
            <a:endParaRPr b="1" sz="1800">
              <a:solidFill>
                <a:schemeClr val="dk2"/>
              </a:solidFill>
            </a:endParaRPr>
          </a:p>
        </p:txBody>
      </p:sp>
      <p:sp>
        <p:nvSpPr>
          <p:cNvPr id="76" name="Google Shape;76;p14"/>
          <p:cNvSpPr txBox="1"/>
          <p:nvPr/>
        </p:nvSpPr>
        <p:spPr>
          <a:xfrm>
            <a:off x="7741150" y="161300"/>
            <a:ext cx="3252900" cy="52350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sz="1800">
                <a:solidFill>
                  <a:schemeClr val="dk2"/>
                </a:solidFill>
              </a:rPr>
              <a:t>Owner</a:t>
            </a:r>
            <a:endParaRPr b="1" sz="1800">
              <a:solidFill>
                <a:schemeClr val="dk2"/>
              </a:solidFill>
            </a:endParaRPr>
          </a:p>
        </p:txBody>
      </p:sp>
      <p:sp>
        <p:nvSpPr>
          <p:cNvPr id="77" name="Google Shape;77;p14"/>
          <p:cNvSpPr txBox="1"/>
          <p:nvPr/>
        </p:nvSpPr>
        <p:spPr>
          <a:xfrm>
            <a:off x="11356350" y="161300"/>
            <a:ext cx="3252900" cy="52350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sz="1800">
                <a:solidFill>
                  <a:schemeClr val="dk2"/>
                </a:solidFill>
              </a:rPr>
              <a:t>Date</a:t>
            </a:r>
            <a:endParaRPr b="1" sz="1800">
              <a:solidFill>
                <a:schemeClr val="dk2"/>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